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8"/>
  </p:notesMasterIdLst>
  <p:sldIdLst>
    <p:sldId id="258" r:id="rId2"/>
    <p:sldId id="262" r:id="rId3"/>
    <p:sldId id="265" r:id="rId4"/>
    <p:sldId id="272" r:id="rId5"/>
    <p:sldId id="266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D62B0-0552-44C3-ACF5-EEC1D64AD70A}" v="9" dt="2024-03-11T21:34:49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9709" autoAdjust="0"/>
  </p:normalViewPr>
  <p:slideViewPr>
    <p:cSldViewPr snapToGrid="0">
      <p:cViewPr varScale="1">
        <p:scale>
          <a:sx n="99" d="100"/>
          <a:sy n="99" d="100"/>
        </p:scale>
        <p:origin x="816" y="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hija Wijesinghe" userId="34c3d59ba1d728d0" providerId="LiveId" clId="{BA4D62B0-0552-44C3-ACF5-EEC1D64AD70A}"/>
    <pc:docChg chg="undo custSel delSld modSld">
      <pc:chgData name="Sithija Wijesinghe" userId="34c3d59ba1d728d0" providerId="LiveId" clId="{BA4D62B0-0552-44C3-ACF5-EEC1D64AD70A}" dt="2024-03-11T21:35:26.268" v="19" actId="1076"/>
      <pc:docMkLst>
        <pc:docMk/>
      </pc:docMkLst>
      <pc:sldChg chg="del">
        <pc:chgData name="Sithija Wijesinghe" userId="34c3d59ba1d728d0" providerId="LiveId" clId="{BA4D62B0-0552-44C3-ACF5-EEC1D64AD70A}" dt="2024-03-11T21:24:58.389" v="0" actId="47"/>
        <pc:sldMkLst>
          <pc:docMk/>
          <pc:sldMk cId="3010156858" sldId="256"/>
        </pc:sldMkLst>
      </pc:sldChg>
      <pc:sldChg chg="del">
        <pc:chgData name="Sithija Wijesinghe" userId="34c3d59ba1d728d0" providerId="LiveId" clId="{BA4D62B0-0552-44C3-ACF5-EEC1D64AD70A}" dt="2024-03-11T21:24:58.389" v="0" actId="47"/>
        <pc:sldMkLst>
          <pc:docMk/>
          <pc:sldMk cId="192290163" sldId="257"/>
        </pc:sldMkLst>
      </pc:sldChg>
      <pc:sldChg chg="addSp delSp modSp mod modTransition addAnim delAnim modAnim">
        <pc:chgData name="Sithija Wijesinghe" userId="34c3d59ba1d728d0" providerId="LiveId" clId="{BA4D62B0-0552-44C3-ACF5-EEC1D64AD70A}" dt="2024-03-11T21:35:26.268" v="19" actId="1076"/>
        <pc:sldMkLst>
          <pc:docMk/>
          <pc:sldMk cId="490069810" sldId="258"/>
        </pc:sldMkLst>
        <pc:spChg chg="add mod">
          <ac:chgData name="Sithija Wijesinghe" userId="34c3d59ba1d728d0" providerId="LiveId" clId="{BA4D62B0-0552-44C3-ACF5-EEC1D64AD70A}" dt="2024-03-11T21:30:27.193" v="2"/>
          <ac:spMkLst>
            <pc:docMk/>
            <pc:sldMk cId="490069810" sldId="258"/>
            <ac:spMk id="3" creationId="{1444ECEE-4004-9954-D899-89F8211609DE}"/>
          </ac:spMkLst>
        </pc:spChg>
        <pc:picChg chg="add del mod ord">
          <ac:chgData name="Sithija Wijesinghe" userId="34c3d59ba1d728d0" providerId="LiveId" clId="{BA4D62B0-0552-44C3-ACF5-EEC1D64AD70A}" dt="2024-03-11T21:31:15.142" v="5"/>
          <ac:picMkLst>
            <pc:docMk/>
            <pc:sldMk cId="490069810" sldId="258"/>
            <ac:picMk id="6" creationId="{3C4121DD-49F7-757C-5BF4-7223DFA4160A}"/>
          </ac:picMkLst>
        </pc:picChg>
        <pc:picChg chg="add del mod">
          <ac:chgData name="Sithija Wijesinghe" userId="34c3d59ba1d728d0" providerId="LiveId" clId="{BA4D62B0-0552-44C3-ACF5-EEC1D64AD70A}" dt="2024-03-11T21:31:42.689" v="7"/>
          <ac:picMkLst>
            <pc:docMk/>
            <pc:sldMk cId="490069810" sldId="258"/>
            <ac:picMk id="7" creationId="{A0D18549-E5DF-1144-BFDC-CAD85BC6D9C0}"/>
          </ac:picMkLst>
        </pc:picChg>
        <pc:picChg chg="add del mod ord">
          <ac:chgData name="Sithija Wijesinghe" userId="34c3d59ba1d728d0" providerId="LiveId" clId="{BA4D62B0-0552-44C3-ACF5-EEC1D64AD70A}" dt="2024-03-11T21:31:56.673" v="8"/>
          <ac:picMkLst>
            <pc:docMk/>
            <pc:sldMk cId="490069810" sldId="258"/>
            <ac:picMk id="13" creationId="{31F6FE7B-298A-E9B0-AA3F-3051C1824B86}"/>
          </ac:picMkLst>
        </pc:picChg>
        <pc:picChg chg="add del mod">
          <ac:chgData name="Sithija Wijesinghe" userId="34c3d59ba1d728d0" providerId="LiveId" clId="{BA4D62B0-0552-44C3-ACF5-EEC1D64AD70A}" dt="2024-03-11T21:32:37.063" v="10"/>
          <ac:picMkLst>
            <pc:docMk/>
            <pc:sldMk cId="490069810" sldId="258"/>
            <ac:picMk id="14" creationId="{FCCA6D83-1CD7-E306-20C1-2D80B472C945}"/>
          </ac:picMkLst>
        </pc:picChg>
        <pc:picChg chg="add del mod ord">
          <ac:chgData name="Sithija Wijesinghe" userId="34c3d59ba1d728d0" providerId="LiveId" clId="{BA4D62B0-0552-44C3-ACF5-EEC1D64AD70A}" dt="2024-03-11T21:32:50.507" v="11"/>
          <ac:picMkLst>
            <pc:docMk/>
            <pc:sldMk cId="490069810" sldId="258"/>
            <ac:picMk id="18" creationId="{643AA381-0402-A1F5-CB09-FF0B60DDA24D}"/>
          </ac:picMkLst>
        </pc:picChg>
        <pc:picChg chg="add del mod ord">
          <ac:chgData name="Sithija Wijesinghe" userId="34c3d59ba1d728d0" providerId="LiveId" clId="{BA4D62B0-0552-44C3-ACF5-EEC1D64AD70A}" dt="2024-03-11T21:34:27.331" v="15" actId="478"/>
          <ac:picMkLst>
            <pc:docMk/>
            <pc:sldMk cId="490069810" sldId="258"/>
            <ac:picMk id="19" creationId="{C5316DCD-31B6-D0B3-FCAC-6FAC58FCA2BD}"/>
          </ac:picMkLst>
        </pc:picChg>
        <pc:picChg chg="add del mod">
          <ac:chgData name="Sithija Wijesinghe" userId="34c3d59ba1d728d0" providerId="LiveId" clId="{BA4D62B0-0552-44C3-ACF5-EEC1D64AD70A}" dt="2024-03-11T21:34:49.872" v="18"/>
          <ac:picMkLst>
            <pc:docMk/>
            <pc:sldMk cId="490069810" sldId="258"/>
            <ac:picMk id="27" creationId="{3821C3AA-20A2-AF5F-B044-1F3E0392B83E}"/>
          </ac:picMkLst>
        </pc:picChg>
        <pc:picChg chg="add mod">
          <ac:chgData name="Sithija Wijesinghe" userId="34c3d59ba1d728d0" providerId="LiveId" clId="{BA4D62B0-0552-44C3-ACF5-EEC1D64AD70A}" dt="2024-03-11T21:35:26.268" v="19" actId="1076"/>
          <ac:picMkLst>
            <pc:docMk/>
            <pc:sldMk cId="490069810" sldId="258"/>
            <ac:picMk id="28" creationId="{BD3D6443-9E56-B440-5CD5-32321AA25126}"/>
          </ac:picMkLst>
        </pc:picChg>
        <pc:picChg chg="del">
          <ac:chgData name="Sithija Wijesinghe" userId="34c3d59ba1d728d0" providerId="LiveId" clId="{BA4D62B0-0552-44C3-ACF5-EEC1D64AD70A}" dt="2024-03-11T21:31:01.655" v="4"/>
          <ac:picMkLst>
            <pc:docMk/>
            <pc:sldMk cId="490069810" sldId="258"/>
            <ac:picMk id="33" creationId="{9D2BF821-C526-2DFF-AA6B-E42FBB2DC58C}"/>
          </ac:picMkLst>
        </pc:picChg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3976580596" sldId="259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2171079978" sldId="260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190106724" sldId="268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444662657" sldId="269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4923856" sldId="270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104747504" sldId="271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212621434" sldId="273"/>
        </pc:sldMkLst>
      </pc:sldChg>
      <pc:sldChg chg="del">
        <pc:chgData name="Sithija Wijesinghe" userId="34c3d59ba1d728d0" providerId="LiveId" clId="{BA4D62B0-0552-44C3-ACF5-EEC1D64AD70A}" dt="2024-03-11T21:25:04.645" v="1" actId="47"/>
        <pc:sldMkLst>
          <pc:docMk/>
          <pc:sldMk cId="504163949" sldId="274"/>
        </pc:sldMkLst>
      </pc:sldChg>
    </pc:docChg>
  </pc:docChgLst>
  <pc:docChgLst>
    <pc:chgData name="Sithija Wijesinghe" userId="34c3d59ba1d728d0" providerId="LiveId" clId="{79165687-58BD-4644-8A03-5E89402F4198}"/>
    <pc:docChg chg="undo redo custSel addSld delSld modSld sldOrd addMainMaster delMainMaster modMainMaster">
      <pc:chgData name="Sithija Wijesinghe" userId="34c3d59ba1d728d0" providerId="LiveId" clId="{79165687-58BD-4644-8A03-5E89402F4198}" dt="2024-03-01T05:30:55.659" v="13561"/>
      <pc:docMkLst>
        <pc:docMk/>
      </pc:docMkLst>
      <pc:sldChg chg="addSp delSp modSp new mod modTransition setBg modClrScheme addAnim delAnim modAnim delDesignElem chgLayout modNotesTx">
        <pc:chgData name="Sithija Wijesinghe" userId="34c3d59ba1d728d0" providerId="LiveId" clId="{79165687-58BD-4644-8A03-5E89402F4198}" dt="2024-03-01T04:57:06.778" v="13251"/>
        <pc:sldMkLst>
          <pc:docMk/>
          <pc:sldMk cId="3010156858" sldId="256"/>
        </pc:sldMkLst>
        <pc:spChg chg="mod">
          <ac:chgData name="Sithija Wijesinghe" userId="34c3d59ba1d728d0" providerId="LiveId" clId="{79165687-58BD-4644-8A03-5E89402F4198}" dt="2024-02-27T00:07:26.202" v="2230" actId="20577"/>
          <ac:spMkLst>
            <pc:docMk/>
            <pc:sldMk cId="3010156858" sldId="256"/>
            <ac:spMk id="2" creationId="{AEDD6379-F4FC-BB9D-58B7-C197D8BF4390}"/>
          </ac:spMkLst>
        </pc:spChg>
        <pc:spChg chg="mod">
          <ac:chgData name="Sithija Wijesinghe" userId="34c3d59ba1d728d0" providerId="LiveId" clId="{79165687-58BD-4644-8A03-5E89402F4198}" dt="2024-02-26T22:48:31.918" v="1560" actId="26606"/>
          <ac:spMkLst>
            <pc:docMk/>
            <pc:sldMk cId="3010156858" sldId="256"/>
            <ac:spMk id="3" creationId="{A47B76F6-4DA4-FF49-38B4-8E169458AA24}"/>
          </ac:spMkLst>
        </pc:spChg>
        <pc:spChg chg="add del">
          <ac:chgData name="Sithija Wijesinghe" userId="34c3d59ba1d728d0" providerId="LiveId" clId="{79165687-58BD-4644-8A03-5E89402F4198}" dt="2024-02-26T22:43:25.205" v="1504" actId="26606"/>
          <ac:spMkLst>
            <pc:docMk/>
            <pc:sldMk cId="3010156858" sldId="256"/>
            <ac:spMk id="6" creationId="{3904BE49-D42F-4F46-B6D8-2F3171216820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3010156858" sldId="256"/>
            <ac:spMk id="8" creationId="{9B347087-DEE1-4F23-8486-A2690AA195E5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3010156858" sldId="256"/>
            <ac:spMk id="9" creationId="{BF642132-805A-497E-9C84-8D6774339CB3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3010156858" sldId="256"/>
            <ac:spMk id="10" creationId="{44BB81AE-EE4A-4AA4-8941-104B6C943598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3010156858" sldId="256"/>
            <ac:spMk id="11" creationId="{F1E7F1DA-407F-41FD-AC0F-D9CAD118768B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13" creationId="{6C3411F1-AD17-499D-AFEF-2F300F6DF0F3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15" creationId="{60BF2CBE-B1E9-4C42-89DC-C35E4E651648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17" creationId="{72C95A87-DCDB-41C4-B774-744B3ECBE8CB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19" creationId="{BCB97515-32FF-43A6-A51C-B140193ABB66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21" creationId="{9C6379D3-7045-4B76-9409-6D23D753D054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23" creationId="{61B1C1DE-4201-4989-BE65-41ADC2472550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25" creationId="{806398CC-D327-4E06-838C-31119BD56F81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27" creationId="{70A741CC-E736-448A-A94E-5C8BB9711DCD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29" creationId="{7C324CDD-B30F-47DD-8627-E2171D5E8399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31" creationId="{79C8D19E-E3D6-45A6-BCA2-5918A37D7ACC}"/>
          </ac:spMkLst>
        </pc:spChg>
        <pc:spChg chg="add del">
          <ac:chgData name="Sithija Wijesinghe" userId="34c3d59ba1d728d0" providerId="LiveId" clId="{79165687-58BD-4644-8A03-5E89402F4198}" dt="2024-02-26T22:43:25.205" v="1504" actId="26606"/>
          <ac:spMkLst>
            <pc:docMk/>
            <pc:sldMk cId="3010156858" sldId="256"/>
            <ac:spMk id="32" creationId="{CE0642A0-80D3-4F37-8249-A07E6F382831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33" creationId="{43280283-E04A-43CA-BFA1-F285486A2F00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35" creationId="{38328CB6-0FC5-4AEA-BC7E-489267CB6F19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37" creationId="{138AF5D2-3A9C-4E8F-B879-36865366A1D5}"/>
          </ac:spMkLst>
        </pc:spChg>
        <pc:spChg chg="add del">
          <ac:chgData name="Sithija Wijesinghe" userId="34c3d59ba1d728d0" providerId="LiveId" clId="{79165687-58BD-4644-8A03-5E89402F4198}" dt="2024-02-26T22:43:30.010" v="1506" actId="26606"/>
          <ac:spMkLst>
            <pc:docMk/>
            <pc:sldMk cId="3010156858" sldId="256"/>
            <ac:spMk id="38" creationId="{C6FACE84-7774-4365-AC1F-ACC4570BD58E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3010156858" sldId="256"/>
            <ac:spMk id="40" creationId="{AAA2202F-2A68-464D-8E53-CEBE9303D848}"/>
          </ac:spMkLst>
        </pc:spChg>
        <pc:spChg chg="add">
          <ac:chgData name="Sithija Wijesinghe" userId="34c3d59ba1d728d0" providerId="LiveId" clId="{79165687-58BD-4644-8A03-5E89402F4198}" dt="2024-02-26T22:48:31.918" v="1560" actId="26606"/>
          <ac:spMkLst>
            <pc:docMk/>
            <pc:sldMk cId="3010156858" sldId="256"/>
            <ac:spMk id="43" creationId="{51D58666-E26B-4EAE-AA74-9C74E4BAF3E1}"/>
          </ac:spMkLst>
        </pc:spChg>
        <pc:spChg chg="add del">
          <ac:chgData name="Sithija Wijesinghe" userId="34c3d59ba1d728d0" providerId="LiveId" clId="{79165687-58BD-4644-8A03-5E89402F4198}" dt="2024-02-26T22:43:34.203" v="1508" actId="26606"/>
          <ac:spMkLst>
            <pc:docMk/>
            <pc:sldMk cId="3010156858" sldId="256"/>
            <ac:spMk id="63" creationId="{E90C9789-8898-4FEC-BED9-27A7D6375D29}"/>
          </ac:spMkLst>
        </pc:spChg>
        <pc:spChg chg="add del">
          <ac:chgData name="Sithija Wijesinghe" userId="34c3d59ba1d728d0" providerId="LiveId" clId="{79165687-58BD-4644-8A03-5E89402F4198}" dt="2024-02-26T22:43:36.601" v="1511" actId="26606"/>
          <ac:spMkLst>
            <pc:docMk/>
            <pc:sldMk cId="3010156858" sldId="256"/>
            <ac:spMk id="69" creationId="{8334A2EF-69D9-41C1-9876-91D7FCF7C3C4}"/>
          </ac:spMkLst>
        </pc:spChg>
        <pc:spChg chg="add del">
          <ac:chgData name="Sithija Wijesinghe" userId="34c3d59ba1d728d0" providerId="LiveId" clId="{79165687-58BD-4644-8A03-5E89402F4198}" dt="2024-02-26T22:43:36.601" v="1511" actId="26606"/>
          <ac:spMkLst>
            <pc:docMk/>
            <pc:sldMk cId="3010156858" sldId="256"/>
            <ac:spMk id="90" creationId="{C8CA0C52-5ACA-4F17-AA4A-312E0E110981}"/>
          </ac:spMkLst>
        </pc:spChg>
        <pc:spChg chg="add del">
          <ac:chgData name="Sithija Wijesinghe" userId="34c3d59ba1d728d0" providerId="LiveId" clId="{79165687-58BD-4644-8A03-5E89402F4198}" dt="2024-02-26T22:43:36.601" v="1511" actId="26606"/>
          <ac:spMkLst>
            <pc:docMk/>
            <pc:sldMk cId="3010156858" sldId="256"/>
            <ac:spMk id="91" creationId="{4F37E7FB-7372-47E3-914E-7CF7E94B1C49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93" creationId="{FD8F1113-2E3C-46E3-B54F-B7F421EEFD11}"/>
          </ac:spMkLst>
        </pc:spChg>
        <pc:spChg chg="add del">
          <ac:chgData name="Sithija Wijesinghe" userId="34c3d59ba1d728d0" providerId="LiveId" clId="{79165687-58BD-4644-8A03-5E89402F4198}" dt="2024-02-26T22:43:38.720" v="1514" actId="26606"/>
          <ac:spMkLst>
            <pc:docMk/>
            <pc:sldMk cId="3010156858" sldId="256"/>
            <ac:spMk id="94" creationId="{B54A4D14-513F-4121-92D3-5CCB46896211}"/>
          </ac:spMkLst>
        </pc:spChg>
        <pc:spChg chg="add del">
          <ac:chgData name="Sithija Wijesinghe" userId="34c3d59ba1d728d0" providerId="LiveId" clId="{79165687-58BD-4644-8A03-5E89402F4198}" dt="2024-02-26T22:44:03.435" v="1517"/>
          <ac:spMkLst>
            <pc:docMk/>
            <pc:sldMk cId="3010156858" sldId="256"/>
            <ac:spMk id="96" creationId="{F25D9EEC-24EA-4FED-9057-A7DF62184176}"/>
          </ac:spMkLst>
        </pc:spChg>
        <pc:grpChg chg="add del">
          <ac:chgData name="Sithija Wijesinghe" userId="34c3d59ba1d728d0" providerId="LiveId" clId="{79165687-58BD-4644-8A03-5E89402F4198}" dt="2024-02-26T22:43:25.205" v="1504" actId="26606"/>
          <ac:grpSpMkLst>
            <pc:docMk/>
            <pc:sldMk cId="3010156858" sldId="256"/>
            <ac:grpSpMk id="7" creationId="{D57C06C8-18BE-4336-B9E0-3E15ACC93BA7}"/>
          </ac:grpSpMkLst>
        </pc:grpChg>
        <pc:grpChg chg="add del">
          <ac:chgData name="Sithija Wijesinghe" userId="34c3d59ba1d728d0" providerId="LiveId" clId="{79165687-58BD-4644-8A03-5E89402F4198}" dt="2024-02-26T22:43:25.205" v="1504" actId="26606"/>
          <ac:grpSpMkLst>
            <pc:docMk/>
            <pc:sldMk cId="3010156858" sldId="256"/>
            <ac:grpSpMk id="34" creationId="{FA760135-24A9-40C9-B45F-2EB5B6420E41}"/>
          </ac:grpSpMkLst>
        </pc:grpChg>
        <pc:grpChg chg="add del">
          <ac:chgData name="Sithija Wijesinghe" userId="34c3d59ba1d728d0" providerId="LiveId" clId="{79165687-58BD-4644-8A03-5E89402F4198}" dt="2024-02-26T22:43:30.010" v="1506" actId="26606"/>
          <ac:grpSpMkLst>
            <pc:docMk/>
            <pc:sldMk cId="3010156858" sldId="256"/>
            <ac:grpSpMk id="39" creationId="{741BA200-5D41-4654-ACFD-2FB1BB64D1C6}"/>
          </ac:grpSpMkLst>
        </pc:grpChg>
        <pc:grpChg chg="add del">
          <ac:chgData name="Sithija Wijesinghe" userId="34c3d59ba1d728d0" providerId="LiveId" clId="{79165687-58BD-4644-8A03-5E89402F4198}" dt="2024-02-26T22:46:15.439" v="1548"/>
          <ac:grpSpMkLst>
            <pc:docMk/>
            <pc:sldMk cId="3010156858" sldId="256"/>
            <ac:grpSpMk id="41" creationId="{5B129734-DF6D-46B8-A0E0-4F178B3AD2FC}"/>
          </ac:grpSpMkLst>
        </pc:grpChg>
        <pc:grpChg chg="add">
          <ac:chgData name="Sithija Wijesinghe" userId="34c3d59ba1d728d0" providerId="LiveId" clId="{79165687-58BD-4644-8A03-5E89402F4198}" dt="2024-02-26T22:48:31.918" v="1560" actId="26606"/>
          <ac:grpSpMkLst>
            <pc:docMk/>
            <pc:sldMk cId="3010156858" sldId="256"/>
            <ac:grpSpMk id="45" creationId="{67288C4F-0F6C-4226-B8D2-C0EE4786C567}"/>
          </ac:grpSpMkLst>
        </pc:grpChg>
        <pc:grpChg chg="add del">
          <ac:chgData name="Sithija Wijesinghe" userId="34c3d59ba1d728d0" providerId="LiveId" clId="{79165687-58BD-4644-8A03-5E89402F4198}" dt="2024-02-26T22:43:30.010" v="1506" actId="26606"/>
          <ac:grpSpMkLst>
            <pc:docMk/>
            <pc:sldMk cId="3010156858" sldId="256"/>
            <ac:grpSpMk id="59" creationId="{666FC85F-3E70-47BA-8472-4AADA1C53F74}"/>
          </ac:grpSpMkLst>
        </pc:grpChg>
        <pc:grpChg chg="add del">
          <ac:chgData name="Sithija Wijesinghe" userId="34c3d59ba1d728d0" providerId="LiveId" clId="{79165687-58BD-4644-8A03-5E89402F4198}" dt="2024-02-26T22:43:34.203" v="1508" actId="26606"/>
          <ac:grpSpMkLst>
            <pc:docMk/>
            <pc:sldMk cId="3010156858" sldId="256"/>
            <ac:grpSpMk id="64" creationId="{89153D07-52E5-4D47-B7D3-59D3AEBCE76F}"/>
          </ac:grpSpMkLst>
        </pc:grpChg>
        <pc:grpChg chg="add del">
          <ac:chgData name="Sithija Wijesinghe" userId="34c3d59ba1d728d0" providerId="LiveId" clId="{79165687-58BD-4644-8A03-5E89402F4198}" dt="2024-02-26T22:43:34.203" v="1508" actId="26606"/>
          <ac:grpSpMkLst>
            <pc:docMk/>
            <pc:sldMk cId="3010156858" sldId="256"/>
            <ac:grpSpMk id="65" creationId="{311F8D4F-0F0F-4E68-80C6-05F8FC8B1FBE}"/>
          </ac:grpSpMkLst>
        </pc:grpChg>
        <pc:grpChg chg="add del">
          <ac:chgData name="Sithija Wijesinghe" userId="34c3d59ba1d728d0" providerId="LiveId" clId="{79165687-58BD-4644-8A03-5E89402F4198}" dt="2024-02-26T22:43:36.601" v="1511" actId="26606"/>
          <ac:grpSpMkLst>
            <pc:docMk/>
            <pc:sldMk cId="3010156858" sldId="256"/>
            <ac:grpSpMk id="70" creationId="{874C0C03-1202-4DC9-BA33-998DDFB3FB89}"/>
          </ac:grpSpMkLst>
        </pc:grpChg>
        <pc:grpChg chg="add del">
          <ac:chgData name="Sithija Wijesinghe" userId="34c3d59ba1d728d0" providerId="LiveId" clId="{79165687-58BD-4644-8A03-5E89402F4198}" dt="2024-02-26T22:44:03.435" v="1517"/>
          <ac:grpSpMkLst>
            <pc:docMk/>
            <pc:sldMk cId="3010156858" sldId="256"/>
            <ac:grpSpMk id="97" creationId="{EE6BBC07-CF0C-4EE5-8031-F879DB97AE09}"/>
          </ac:grpSpMkLst>
        </pc:grpChg>
        <pc:grpChg chg="add del">
          <ac:chgData name="Sithija Wijesinghe" userId="34c3d59ba1d728d0" providerId="LiveId" clId="{79165687-58BD-4644-8A03-5E89402F4198}" dt="2024-02-26T22:44:03.435" v="1517"/>
          <ac:grpSpMkLst>
            <pc:docMk/>
            <pc:sldMk cId="3010156858" sldId="256"/>
            <ac:grpSpMk id="107" creationId="{C823590F-2DA6-407F-920B-C16D7DF273D0}"/>
          </ac:grpSpMkLst>
        </pc:grpChg>
        <pc:picChg chg="add mod ord">
          <ac:chgData name="Sithija Wijesinghe" userId="34c3d59ba1d728d0" providerId="LiveId" clId="{79165687-58BD-4644-8A03-5E89402F4198}" dt="2024-02-26T22:48:31.918" v="1560" actId="26606"/>
          <ac:picMkLst>
            <pc:docMk/>
            <pc:sldMk cId="3010156858" sldId="256"/>
            <ac:picMk id="4" creationId="{B3BC217E-D6AF-3CC3-A48B-FEF46664276F}"/>
          </ac:picMkLst>
        </pc:picChg>
        <pc:picChg chg="add del mod">
          <ac:chgData name="Sithija Wijesinghe" userId="34c3d59ba1d728d0" providerId="LiveId" clId="{79165687-58BD-4644-8A03-5E89402F4198}" dt="2024-03-01T03:53:33.668" v="13210"/>
          <ac:picMkLst>
            <pc:docMk/>
            <pc:sldMk cId="3010156858" sldId="256"/>
            <ac:picMk id="68" creationId="{6C3A1F2E-2BFF-5467-29CE-5D09B9BF45B3}"/>
          </ac:picMkLst>
        </pc:pic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3010156858" sldId="256"/>
            <ac:picMk id="92" creationId="{C11FDB45-37C8-8059-FEDB-CEF2C435221D}"/>
          </ac:picMkLst>
        </pc:picChg>
        <pc:picChg chg="add del mod">
          <ac:chgData name="Sithija Wijesinghe" userId="34c3d59ba1d728d0" providerId="LiveId" clId="{79165687-58BD-4644-8A03-5E89402F4198}" dt="2024-03-01T03:55:04.300" v="13212"/>
          <ac:picMkLst>
            <pc:docMk/>
            <pc:sldMk cId="3010156858" sldId="256"/>
            <ac:picMk id="95" creationId="{1EC028F7-0E27-CE2B-6AA6-EA0031A16C80}"/>
          </ac:picMkLst>
        </pc:picChg>
        <pc:picChg chg="add del mod ord">
          <ac:chgData name="Sithija Wijesinghe" userId="34c3d59ba1d728d0" providerId="LiveId" clId="{79165687-58BD-4644-8A03-5E89402F4198}" dt="2024-03-01T03:55:14.440" v="13213"/>
          <ac:picMkLst>
            <pc:docMk/>
            <pc:sldMk cId="3010156858" sldId="256"/>
            <ac:picMk id="116" creationId="{E9974416-62B9-F781-D689-8411FEAAE4F3}"/>
          </ac:picMkLst>
        </pc:picChg>
        <pc:picChg chg="add del mod">
          <ac:chgData name="Sithija Wijesinghe" userId="34c3d59ba1d728d0" providerId="LiveId" clId="{79165687-58BD-4644-8A03-5E89402F4198}" dt="2024-03-01T04:01:13.876" v="13215"/>
          <ac:picMkLst>
            <pc:docMk/>
            <pc:sldMk cId="3010156858" sldId="256"/>
            <ac:picMk id="117" creationId="{B8DF70B0-7078-65B9-F12B-F4DBDEEFE91C}"/>
          </ac:picMkLst>
        </pc:picChg>
        <pc:picChg chg="add del mod ord">
          <ac:chgData name="Sithija Wijesinghe" userId="34c3d59ba1d728d0" providerId="LiveId" clId="{79165687-58BD-4644-8A03-5E89402F4198}" dt="2024-03-01T04:01:24.196" v="13216"/>
          <ac:picMkLst>
            <pc:docMk/>
            <pc:sldMk cId="3010156858" sldId="256"/>
            <ac:picMk id="123" creationId="{2F632970-9BE5-2285-B399-E77EB0EFEF18}"/>
          </ac:picMkLst>
        </pc:picChg>
        <pc:picChg chg="add del mod">
          <ac:chgData name="Sithija Wijesinghe" userId="34c3d59ba1d728d0" providerId="LiveId" clId="{79165687-58BD-4644-8A03-5E89402F4198}" dt="2024-03-01T04:48:12.424" v="13218"/>
          <ac:picMkLst>
            <pc:docMk/>
            <pc:sldMk cId="3010156858" sldId="256"/>
            <ac:picMk id="124" creationId="{55EA3C8E-1875-BEE5-36F0-E6F9FE7A6C02}"/>
          </ac:picMkLst>
        </pc:picChg>
        <pc:picChg chg="add del mod ord">
          <ac:chgData name="Sithija Wijesinghe" userId="34c3d59ba1d728d0" providerId="LiveId" clId="{79165687-58BD-4644-8A03-5E89402F4198}" dt="2024-03-01T04:48:24.232" v="13219"/>
          <ac:picMkLst>
            <pc:docMk/>
            <pc:sldMk cId="3010156858" sldId="256"/>
            <ac:picMk id="130" creationId="{67F715D3-023A-53EC-82D0-D7C7B2394E25}"/>
          </ac:picMkLst>
        </pc:picChg>
        <pc:picChg chg="add del mod">
          <ac:chgData name="Sithija Wijesinghe" userId="34c3d59ba1d728d0" providerId="LiveId" clId="{79165687-58BD-4644-8A03-5E89402F4198}" dt="2024-03-01T04:49:09.459" v="13221"/>
          <ac:picMkLst>
            <pc:docMk/>
            <pc:sldMk cId="3010156858" sldId="256"/>
            <ac:picMk id="131" creationId="{A8E3D382-86AE-9685-85B3-A92DEC9E9914}"/>
          </ac:picMkLst>
        </pc:picChg>
        <pc:picChg chg="add del mod ord">
          <ac:chgData name="Sithija Wijesinghe" userId="34c3d59ba1d728d0" providerId="LiveId" clId="{79165687-58BD-4644-8A03-5E89402F4198}" dt="2024-03-01T04:49:21.029" v="13222"/>
          <ac:picMkLst>
            <pc:docMk/>
            <pc:sldMk cId="3010156858" sldId="256"/>
            <ac:picMk id="137" creationId="{85221FFB-234D-6A9B-C45D-C4D43257C0C9}"/>
          </ac:picMkLst>
        </pc:picChg>
        <pc:picChg chg="add del mod">
          <ac:chgData name="Sithija Wijesinghe" userId="34c3d59ba1d728d0" providerId="LiveId" clId="{79165687-58BD-4644-8A03-5E89402F4198}" dt="2024-03-01T04:50:11.090" v="13224"/>
          <ac:picMkLst>
            <pc:docMk/>
            <pc:sldMk cId="3010156858" sldId="256"/>
            <ac:picMk id="138" creationId="{757A5CC4-C515-9C55-6E6D-2D49EE8ABC53}"/>
          </ac:picMkLst>
        </pc:picChg>
        <pc:picChg chg="add del mod ord">
          <ac:chgData name="Sithija Wijesinghe" userId="34c3d59ba1d728d0" providerId="LiveId" clId="{79165687-58BD-4644-8A03-5E89402F4198}" dt="2024-03-01T04:51:13.040" v="13225"/>
          <ac:picMkLst>
            <pc:docMk/>
            <pc:sldMk cId="3010156858" sldId="256"/>
            <ac:picMk id="147" creationId="{F3ACB53E-A411-1211-9E9B-303D7926E18E}"/>
          </ac:picMkLst>
        </pc:picChg>
        <pc:picChg chg="add del mod">
          <ac:chgData name="Sithija Wijesinghe" userId="34c3d59ba1d728d0" providerId="LiveId" clId="{79165687-58BD-4644-8A03-5E89402F4198}" dt="2024-03-01T04:51:19.108" v="13227"/>
          <ac:picMkLst>
            <pc:docMk/>
            <pc:sldMk cId="3010156858" sldId="256"/>
            <ac:picMk id="148" creationId="{C4EA8BE7-9CBD-5D00-68DE-C70328D43133}"/>
          </ac:picMkLst>
        </pc:picChg>
        <pc:picChg chg="add del mod ord">
          <ac:chgData name="Sithija Wijesinghe" userId="34c3d59ba1d728d0" providerId="LiveId" clId="{79165687-58BD-4644-8A03-5E89402F4198}" dt="2024-03-01T04:51:32.044" v="13228"/>
          <ac:picMkLst>
            <pc:docMk/>
            <pc:sldMk cId="3010156858" sldId="256"/>
            <ac:picMk id="151" creationId="{B6C47F91-C32F-DC10-6B51-5925EC2E3FEB}"/>
          </ac:picMkLst>
        </pc:picChg>
        <pc:picChg chg="add del mod">
          <ac:chgData name="Sithija Wijesinghe" userId="34c3d59ba1d728d0" providerId="LiveId" clId="{79165687-58BD-4644-8A03-5E89402F4198}" dt="2024-03-01T04:51:54.793" v="13230"/>
          <ac:picMkLst>
            <pc:docMk/>
            <pc:sldMk cId="3010156858" sldId="256"/>
            <ac:picMk id="152" creationId="{0DC96B00-DD5B-A41B-9F63-E6F3B36D92C2}"/>
          </ac:picMkLst>
        </pc:picChg>
        <pc:picChg chg="add del mod ord">
          <ac:chgData name="Sithija Wijesinghe" userId="34c3d59ba1d728d0" providerId="LiveId" clId="{79165687-58BD-4644-8A03-5E89402F4198}" dt="2024-03-01T04:52:06.266" v="13231"/>
          <ac:picMkLst>
            <pc:docMk/>
            <pc:sldMk cId="3010156858" sldId="256"/>
            <ac:picMk id="158" creationId="{D6240A26-B2FC-3D9B-31CF-7FBE4882321D}"/>
          </ac:picMkLst>
        </pc:picChg>
        <pc:picChg chg="add del mod">
          <ac:chgData name="Sithija Wijesinghe" userId="34c3d59ba1d728d0" providerId="LiveId" clId="{79165687-58BD-4644-8A03-5E89402F4198}" dt="2024-03-01T04:52:35.973" v="13233"/>
          <ac:picMkLst>
            <pc:docMk/>
            <pc:sldMk cId="3010156858" sldId="256"/>
            <ac:picMk id="159" creationId="{27E6E555-9ABE-EA93-5B31-E674AF0EDCC0}"/>
          </ac:picMkLst>
        </pc:picChg>
        <pc:picChg chg="add del mod ord">
          <ac:chgData name="Sithija Wijesinghe" userId="34c3d59ba1d728d0" providerId="LiveId" clId="{79165687-58BD-4644-8A03-5E89402F4198}" dt="2024-03-01T04:53:10.188" v="13234"/>
          <ac:picMkLst>
            <pc:docMk/>
            <pc:sldMk cId="3010156858" sldId="256"/>
            <ac:picMk id="164" creationId="{9A6C6EC6-4661-80A2-ED58-0C8C21411994}"/>
          </ac:picMkLst>
        </pc:picChg>
        <pc:picChg chg="add del mod">
          <ac:chgData name="Sithija Wijesinghe" userId="34c3d59ba1d728d0" providerId="LiveId" clId="{79165687-58BD-4644-8A03-5E89402F4198}" dt="2024-03-01T04:55:55.183" v="13250"/>
          <ac:picMkLst>
            <pc:docMk/>
            <pc:sldMk cId="3010156858" sldId="256"/>
            <ac:picMk id="165" creationId="{CD67775E-44FC-4C7F-7E32-8DDE34ABD86C}"/>
          </ac:picMkLst>
        </pc:picChg>
        <pc:picChg chg="add del mod ord">
          <ac:chgData name="Sithija Wijesinghe" userId="34c3d59ba1d728d0" providerId="LiveId" clId="{79165687-58BD-4644-8A03-5E89402F4198}" dt="2024-03-01T04:57:06.778" v="13251"/>
          <ac:picMkLst>
            <pc:docMk/>
            <pc:sldMk cId="3010156858" sldId="256"/>
            <ac:picMk id="166" creationId="{C21D68CD-42BE-2BD6-DF4A-D33601C77D61}"/>
          </ac:picMkLst>
        </pc:picChg>
        <pc:picChg chg="add mod">
          <ac:chgData name="Sithija Wijesinghe" userId="34c3d59ba1d728d0" providerId="LiveId" clId="{79165687-58BD-4644-8A03-5E89402F4198}" dt="2024-03-01T04:57:06.778" v="13251"/>
          <ac:picMkLst>
            <pc:docMk/>
            <pc:sldMk cId="3010156858" sldId="256"/>
            <ac:picMk id="167" creationId="{346DEDA1-C830-FD04-ABE6-390388B36706}"/>
          </ac:picMkLst>
        </pc:picChg>
        <pc:cxnChg chg="add del">
          <ac:chgData name="Sithija Wijesinghe" userId="34c3d59ba1d728d0" providerId="LiveId" clId="{79165687-58BD-4644-8A03-5E89402F4198}" dt="2024-02-26T22:46:15.439" v="1548"/>
          <ac:cxnSpMkLst>
            <pc:docMk/>
            <pc:sldMk cId="3010156858" sldId="256"/>
            <ac:cxnSpMk id="36" creationId="{4AA791FC-1AEF-4561-93B5-6B9E981BBB74}"/>
          </ac:cxnSpMkLst>
        </pc:cxnChg>
        <pc:cxnChg chg="add">
          <ac:chgData name="Sithija Wijesinghe" userId="34c3d59ba1d728d0" providerId="LiveId" clId="{79165687-58BD-4644-8A03-5E89402F4198}" dt="2024-02-26T22:48:31.918" v="1560" actId="26606"/>
          <ac:cxnSpMkLst>
            <pc:docMk/>
            <pc:sldMk cId="3010156858" sldId="256"/>
            <ac:cxnSpMk id="50" creationId="{EE0488CE-8E24-413E-B105-426B0506EB5E}"/>
          </ac:cxnSpMkLst>
        </pc:cxnChg>
      </pc:sldChg>
      <pc:sldChg chg="addSp delSp modSp new mod modTransition setBg modAnim delDesignElem modNotesTx">
        <pc:chgData name="Sithija Wijesinghe" userId="34c3d59ba1d728d0" providerId="LiveId" clId="{79165687-58BD-4644-8A03-5E89402F4198}" dt="2024-03-01T04:57:06.778" v="13251"/>
        <pc:sldMkLst>
          <pc:docMk/>
          <pc:sldMk cId="192290163" sldId="257"/>
        </pc:sldMkLst>
        <pc:spChg chg="mod">
          <ac:chgData name="Sithija Wijesinghe" userId="34c3d59ba1d728d0" providerId="LiveId" clId="{79165687-58BD-4644-8A03-5E89402F4198}" dt="2024-02-26T22:46:28.146" v="1552"/>
          <ac:spMkLst>
            <pc:docMk/>
            <pc:sldMk cId="192290163" sldId="257"/>
            <ac:spMk id="2" creationId="{73B0891B-B853-D905-543F-A52CCEDB58EB}"/>
          </ac:spMkLst>
        </pc:spChg>
        <pc:spChg chg="add del mod">
          <ac:chgData name="Sithija Wijesinghe" userId="34c3d59ba1d728d0" providerId="LiveId" clId="{79165687-58BD-4644-8A03-5E89402F4198}" dt="2024-02-26T22:22:23.165" v="327" actId="26606"/>
          <ac:spMkLst>
            <pc:docMk/>
            <pc:sldMk cId="192290163" sldId="257"/>
            <ac:spMk id="3" creationId="{B5C50EC2-015D-207C-9962-362A6CCCCE1B}"/>
          </ac:spMkLst>
        </pc:spChg>
        <pc:spChg chg="add del">
          <ac:chgData name="Sithija Wijesinghe" userId="34c3d59ba1d728d0" providerId="LiveId" clId="{79165687-58BD-4644-8A03-5E89402F4198}" dt="2024-02-26T22:22:18.411" v="322" actId="26606"/>
          <ac:spMkLst>
            <pc:docMk/>
            <pc:sldMk cId="192290163" sldId="257"/>
            <ac:spMk id="9" creationId="{6E00E3E0-07DA-4A53-8D2F-59983E1449A0}"/>
          </ac:spMkLst>
        </pc:spChg>
        <pc:spChg chg="add del">
          <ac:chgData name="Sithija Wijesinghe" userId="34c3d59ba1d728d0" providerId="LiveId" clId="{79165687-58BD-4644-8A03-5E89402F4198}" dt="2024-02-26T22:22:20.650" v="324" actId="26606"/>
          <ac:spMkLst>
            <pc:docMk/>
            <pc:sldMk cId="192290163" sldId="257"/>
            <ac:spMk id="11" creationId="{ECD538B8-489B-407A-A760-436DB4C563CC}"/>
          </ac:spMkLst>
        </pc:spChg>
        <pc:spChg chg="add del">
          <ac:chgData name="Sithija Wijesinghe" userId="34c3d59ba1d728d0" providerId="LiveId" clId="{79165687-58BD-4644-8A03-5E89402F4198}" dt="2024-02-26T22:22:23.142" v="326" actId="26606"/>
          <ac:spMkLst>
            <pc:docMk/>
            <pc:sldMk cId="192290163" sldId="257"/>
            <ac:spMk id="14" creationId="{6E00E3E0-07DA-4A53-8D2F-59983E1449A0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192290163" sldId="257"/>
            <ac:spMk id="17" creationId="{ECD538B8-489B-407A-A760-436DB4C563CC}"/>
          </ac:spMkLst>
        </pc:spChg>
        <pc:spChg chg="add del">
          <ac:chgData name="Sithija Wijesinghe" userId="34c3d59ba1d728d0" providerId="LiveId" clId="{79165687-58BD-4644-8A03-5E89402F4198}" dt="2024-02-26T22:44:48.807" v="1533" actId="26606"/>
          <ac:spMkLst>
            <pc:docMk/>
            <pc:sldMk cId="192290163" sldId="257"/>
            <ac:spMk id="23" creationId="{52BE4420-3B5F-4549-8B4A-77855B8215EC}"/>
          </ac:spMkLst>
        </pc:spChg>
        <pc:spChg chg="add del">
          <ac:chgData name="Sithija Wijesinghe" userId="34c3d59ba1d728d0" providerId="LiveId" clId="{79165687-58BD-4644-8A03-5E89402F4198}" dt="2024-02-26T22:44:48.807" v="1533" actId="26606"/>
          <ac:spMkLst>
            <pc:docMk/>
            <pc:sldMk cId="192290163" sldId="257"/>
            <ac:spMk id="25" creationId="{A75876F6-95D4-48CB-8E3E-4401A96E25A4}"/>
          </ac:spMkLst>
        </pc:spChg>
        <pc:spChg chg="add del">
          <ac:chgData name="Sithija Wijesinghe" userId="34c3d59ba1d728d0" providerId="LiveId" clId="{79165687-58BD-4644-8A03-5E89402F4198}" dt="2024-02-26T22:44:48.807" v="1533" actId="26606"/>
          <ac:spMkLst>
            <pc:docMk/>
            <pc:sldMk cId="192290163" sldId="257"/>
            <ac:spMk id="27" creationId="{D1B84719-90BB-4D0C-92D8-61DC5512B34B}"/>
          </ac:spMkLst>
        </pc:spChg>
        <pc:spChg chg="add del">
          <ac:chgData name="Sithija Wijesinghe" userId="34c3d59ba1d728d0" providerId="LiveId" clId="{79165687-58BD-4644-8A03-5E89402F4198}" dt="2024-02-26T22:44:48.807" v="1533" actId="26606"/>
          <ac:spMkLst>
            <pc:docMk/>
            <pc:sldMk cId="192290163" sldId="257"/>
            <ac:spMk id="29" creationId="{7B407EC4-5D16-4845-9840-4E28622B6568}"/>
          </ac:spMkLst>
        </pc:spChg>
        <pc:graphicFrameChg chg="add del">
          <ac:chgData name="Sithija Wijesinghe" userId="34c3d59ba1d728d0" providerId="LiveId" clId="{79165687-58BD-4644-8A03-5E89402F4198}" dt="2024-02-26T22:22:18.411" v="322" actId="26606"/>
          <ac:graphicFrameMkLst>
            <pc:docMk/>
            <pc:sldMk cId="192290163" sldId="257"/>
            <ac:graphicFrameMk id="5" creationId="{5D2E743A-8A07-DB11-60D1-94A3CB0B3C37}"/>
          </ac:graphicFrameMkLst>
        </pc:graphicFrameChg>
        <pc:graphicFrameChg chg="add del">
          <ac:chgData name="Sithija Wijesinghe" userId="34c3d59ba1d728d0" providerId="LiveId" clId="{79165687-58BD-4644-8A03-5E89402F4198}" dt="2024-02-26T22:22:20.650" v="324" actId="26606"/>
          <ac:graphicFrameMkLst>
            <pc:docMk/>
            <pc:sldMk cId="192290163" sldId="257"/>
            <ac:graphicFrameMk id="12" creationId="{0B116339-7F90-5B85-67F7-05E311DC570C}"/>
          </ac:graphicFrameMkLst>
        </pc:graphicFrameChg>
        <pc:graphicFrameChg chg="add del">
          <ac:chgData name="Sithija Wijesinghe" userId="34c3d59ba1d728d0" providerId="LiveId" clId="{79165687-58BD-4644-8A03-5E89402F4198}" dt="2024-02-26T22:22:23.142" v="326" actId="26606"/>
          <ac:graphicFrameMkLst>
            <pc:docMk/>
            <pc:sldMk cId="192290163" sldId="257"/>
            <ac:graphicFrameMk id="15" creationId="{5D2E743A-8A07-DB11-60D1-94A3CB0B3C37}"/>
          </ac:graphicFrameMkLst>
        </pc:graphicFrameChg>
        <pc:graphicFrameChg chg="add mod modGraphic">
          <ac:chgData name="Sithija Wijesinghe" userId="34c3d59ba1d728d0" providerId="LiveId" clId="{79165687-58BD-4644-8A03-5E89402F4198}" dt="2024-02-26T23:38:12.934" v="1815" actId="2711"/>
          <ac:graphicFrameMkLst>
            <pc:docMk/>
            <pc:sldMk cId="192290163" sldId="257"/>
            <ac:graphicFrameMk id="18" creationId="{0B116339-7F90-5B85-67F7-05E311DC570C}"/>
          </ac:graphicFrameMkLst>
        </pc:graphicFrame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192290163" sldId="257"/>
            <ac:picMk id="8" creationId="{CBDCAE5A-9C01-FDAF-E757-7CAAED881F2F}"/>
          </ac:picMkLst>
        </pc:picChg>
        <pc:picChg chg="add del mod">
          <ac:chgData name="Sithija Wijesinghe" userId="34c3d59ba1d728d0" providerId="LiveId" clId="{79165687-58BD-4644-8A03-5E89402F4198}" dt="2024-03-01T04:53:10.188" v="13234"/>
          <ac:picMkLst>
            <pc:docMk/>
            <pc:sldMk cId="192290163" sldId="257"/>
            <ac:picMk id="10" creationId="{19767E87-C602-FCA2-BDE3-AC317E09792D}"/>
          </ac:picMkLst>
        </pc:picChg>
        <pc:picChg chg="add del mod">
          <ac:chgData name="Sithija Wijesinghe" userId="34c3d59ba1d728d0" providerId="LiveId" clId="{79165687-58BD-4644-8A03-5E89402F4198}" dt="2024-03-01T04:55:55.183" v="13250"/>
          <ac:picMkLst>
            <pc:docMk/>
            <pc:sldMk cId="192290163" sldId="257"/>
            <ac:picMk id="13" creationId="{8E743337-25C7-163E-C22B-4F1FE2FE3418}"/>
          </ac:picMkLst>
        </pc:picChg>
        <pc:picChg chg="add del mod ord">
          <ac:chgData name="Sithija Wijesinghe" userId="34c3d59ba1d728d0" providerId="LiveId" clId="{79165687-58BD-4644-8A03-5E89402F4198}" dt="2024-03-01T04:57:06.778" v="13251"/>
          <ac:picMkLst>
            <pc:docMk/>
            <pc:sldMk cId="192290163" sldId="257"/>
            <ac:picMk id="16" creationId="{52434DBA-90DF-3E0E-01CD-E6CBE82F9243}"/>
          </ac:picMkLst>
        </pc:picChg>
        <pc:picChg chg="add mod">
          <ac:chgData name="Sithija Wijesinghe" userId="34c3d59ba1d728d0" providerId="LiveId" clId="{79165687-58BD-4644-8A03-5E89402F4198}" dt="2024-03-01T04:57:06.778" v="13251"/>
          <ac:picMkLst>
            <pc:docMk/>
            <pc:sldMk cId="192290163" sldId="257"/>
            <ac:picMk id="19" creationId="{8EF289A2-DB6F-D4AB-0584-9CE253BEBD8A}"/>
          </ac:picMkLst>
        </pc:picChg>
      </pc:sldChg>
      <pc:sldChg chg="addSp delSp modSp new mod ord modTransition setBg modClrScheme modAnim delDesignElem chgLayout modNotesTx">
        <pc:chgData name="Sithija Wijesinghe" userId="34c3d59ba1d728d0" providerId="LiveId" clId="{79165687-58BD-4644-8A03-5E89402F4198}" dt="2024-03-01T04:57:06.778" v="13251"/>
        <pc:sldMkLst>
          <pc:docMk/>
          <pc:sldMk cId="490069810" sldId="258"/>
        </pc:sldMkLst>
        <pc:spChg chg="del mod ord">
          <ac:chgData name="Sithija Wijesinghe" userId="34c3d59ba1d728d0" providerId="LiveId" clId="{79165687-58BD-4644-8A03-5E89402F4198}" dt="2024-02-26T22:11:13.937" v="122" actId="700"/>
          <ac:spMkLst>
            <pc:docMk/>
            <pc:sldMk cId="490069810" sldId="258"/>
            <ac:spMk id="2" creationId="{1E9D1629-0579-8AF8-35D2-E17B68311589}"/>
          </ac:spMkLst>
        </pc:spChg>
        <pc:spChg chg="del mod ord">
          <ac:chgData name="Sithija Wijesinghe" userId="34c3d59ba1d728d0" providerId="LiveId" clId="{79165687-58BD-4644-8A03-5E89402F4198}" dt="2024-02-26T22:11:13.937" v="122" actId="700"/>
          <ac:spMkLst>
            <pc:docMk/>
            <pc:sldMk cId="490069810" sldId="258"/>
            <ac:spMk id="3" creationId="{412C5CD4-2EFF-A772-46C2-0318968B7CF4}"/>
          </ac:spMkLst>
        </pc:spChg>
        <pc:spChg chg="add mod ord">
          <ac:chgData name="Sithija Wijesinghe" userId="34c3d59ba1d728d0" providerId="LiveId" clId="{79165687-58BD-4644-8A03-5E89402F4198}" dt="2024-02-27T00:10:20.598" v="2627" actId="20577"/>
          <ac:spMkLst>
            <pc:docMk/>
            <pc:sldMk cId="490069810" sldId="258"/>
            <ac:spMk id="4" creationId="{CA0C78AC-A810-887A-857F-B799F26B19ED}"/>
          </ac:spMkLst>
        </pc:spChg>
        <pc:spChg chg="add del mod ord">
          <ac:chgData name="Sithija Wijesinghe" userId="34c3d59ba1d728d0" providerId="LiveId" clId="{79165687-58BD-4644-8A03-5E89402F4198}" dt="2024-02-26T22:22:51.414" v="328" actId="478"/>
          <ac:spMkLst>
            <pc:docMk/>
            <pc:sldMk cId="490069810" sldId="258"/>
            <ac:spMk id="5" creationId="{A72B455B-3F82-6EEE-0565-3251834E08D8}"/>
          </ac:spMkLst>
        </pc:spChg>
        <pc:spChg chg="add del">
          <ac:chgData name="Sithija Wijesinghe" userId="34c3d59ba1d728d0" providerId="LiveId" clId="{79165687-58BD-4644-8A03-5E89402F4198}" dt="2024-02-26T22:11:37.409" v="126" actId="26606"/>
          <ac:spMkLst>
            <pc:docMk/>
            <pc:sldMk cId="490069810" sldId="258"/>
            <ac:spMk id="10" creationId="{35BAD784-BAAF-4CC0-9F52-682A8E966706}"/>
          </ac:spMkLst>
        </pc:spChg>
        <pc:spChg chg="add del">
          <ac:chgData name="Sithija Wijesinghe" userId="34c3d59ba1d728d0" providerId="LiveId" clId="{79165687-58BD-4644-8A03-5E89402F4198}" dt="2024-02-26T22:11:33.005" v="124" actId="26606"/>
          <ac:spMkLst>
            <pc:docMk/>
            <pc:sldMk cId="490069810" sldId="258"/>
            <ac:spMk id="11" creationId="{9E433CB3-EAB2-4842-A1DD-7BC051B55670}"/>
          </ac:spMkLst>
        </pc:spChg>
        <pc:spChg chg="add del">
          <ac:chgData name="Sithija Wijesinghe" userId="34c3d59ba1d728d0" providerId="LiveId" clId="{79165687-58BD-4644-8A03-5E89402F4198}" dt="2024-02-26T22:11:37.409" v="126" actId="26606"/>
          <ac:spMkLst>
            <pc:docMk/>
            <pc:sldMk cId="490069810" sldId="258"/>
            <ac:spMk id="12" creationId="{25D401B9-9595-42B7-B197-AB5FB5C653B2}"/>
          </ac:spMkLst>
        </pc:spChg>
        <pc:spChg chg="add del">
          <ac:chgData name="Sithija Wijesinghe" userId="34c3d59ba1d728d0" providerId="LiveId" clId="{79165687-58BD-4644-8A03-5E89402F4198}" dt="2024-02-26T22:11:33.005" v="124" actId="26606"/>
          <ac:spMkLst>
            <pc:docMk/>
            <pc:sldMk cId="490069810" sldId="258"/>
            <ac:spMk id="13" creationId="{D37E9081-32E2-43C3-80C8-7F3854D9D056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490069810" sldId="258"/>
            <ac:spMk id="14" creationId="{EC199F73-795E-469A-AF4B-13FA2C7AB76F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490069810" sldId="258"/>
            <ac:spMk id="15" creationId="{99485AE2-6BE9-4DCA-A6C4-83F4EEFCCCC0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490069810" sldId="258"/>
            <ac:spMk id="16" creationId="{65BA7CAF-5EE9-4EEE-9E12-B2CECCB94D62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490069810" sldId="258"/>
            <ac:spMk id="17" creationId="{3D6DABB5-1FC3-4E21-AC84-4685B03C9F93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490069810" sldId="258"/>
            <ac:spMk id="19" creationId="{FC5790B5-250E-45E6-A05D-C3D1D459BC9D}"/>
          </ac:spMkLst>
        </pc:spChg>
        <pc:grpChg chg="add del">
          <ac:chgData name="Sithija Wijesinghe" userId="34c3d59ba1d728d0" providerId="LiveId" clId="{79165687-58BD-4644-8A03-5E89402F4198}" dt="2024-02-26T22:46:15.439" v="1548"/>
          <ac:grpSpMkLst>
            <pc:docMk/>
            <pc:sldMk cId="490069810" sldId="258"/>
            <ac:grpSpMk id="9" creationId="{7575D7A7-3C36-4508-9BC6-70A93BD3C438}"/>
          </ac:grpSpMkLst>
        </pc:grpChg>
        <pc:grpChg chg="add del">
          <ac:chgData name="Sithija Wijesinghe" userId="34c3d59ba1d728d0" providerId="LiveId" clId="{79165687-58BD-4644-8A03-5E89402F4198}" dt="2024-02-26T22:46:15.439" v="1548"/>
          <ac:grpSpMkLst>
            <pc:docMk/>
            <pc:sldMk cId="490069810" sldId="258"/>
            <ac:grpSpMk id="21" creationId="{68158C4B-1BFE-4F6D-B2C1-0066FA11935A}"/>
          </ac:grpSpMkLst>
        </pc:grpChg>
        <pc:picChg chg="add del">
          <ac:chgData name="Sithija Wijesinghe" userId="34c3d59ba1d728d0" providerId="LiveId" clId="{79165687-58BD-4644-8A03-5E89402F4198}" dt="2024-02-26T22:11:33.005" v="124" actId="26606"/>
          <ac:picMkLst>
            <pc:docMk/>
            <pc:sldMk cId="490069810" sldId="258"/>
            <ac:picMk id="7" creationId="{6C3739F3-B80A-B65A-0673-81910D9B9A0F}"/>
          </ac:picMkLst>
        </pc:pic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490069810" sldId="258"/>
            <ac:picMk id="29" creationId="{3538150D-9FE6-B51A-13D3-DE36DDBBB32F}"/>
          </ac:picMkLst>
        </pc:picChg>
        <pc:picChg chg="add del mod">
          <ac:chgData name="Sithija Wijesinghe" userId="34c3d59ba1d728d0" providerId="LiveId" clId="{79165687-58BD-4644-8A03-5E89402F4198}" dt="2024-03-01T04:53:10.188" v="13234"/>
          <ac:picMkLst>
            <pc:docMk/>
            <pc:sldMk cId="490069810" sldId="258"/>
            <ac:picMk id="30" creationId="{CFAADE41-4C35-A0F6-B15B-DA32FCBAAFAB}"/>
          </ac:picMkLst>
        </pc:picChg>
        <pc:picChg chg="add del mod">
          <ac:chgData name="Sithija Wijesinghe" userId="34c3d59ba1d728d0" providerId="LiveId" clId="{79165687-58BD-4644-8A03-5E89402F4198}" dt="2024-03-01T04:55:55.183" v="13250"/>
          <ac:picMkLst>
            <pc:docMk/>
            <pc:sldMk cId="490069810" sldId="258"/>
            <ac:picMk id="31" creationId="{B84633F5-4CBC-D724-822A-7728D1918D2B}"/>
          </ac:picMkLst>
        </pc:picChg>
        <pc:picChg chg="add del mod ord">
          <ac:chgData name="Sithija Wijesinghe" userId="34c3d59ba1d728d0" providerId="LiveId" clId="{79165687-58BD-4644-8A03-5E89402F4198}" dt="2024-03-01T04:57:06.778" v="13251"/>
          <ac:picMkLst>
            <pc:docMk/>
            <pc:sldMk cId="490069810" sldId="258"/>
            <ac:picMk id="32" creationId="{465DA2ED-89BD-152C-3809-E58C7D073073}"/>
          </ac:picMkLst>
        </pc:picChg>
        <pc:picChg chg="add mod">
          <ac:chgData name="Sithija Wijesinghe" userId="34c3d59ba1d728d0" providerId="LiveId" clId="{79165687-58BD-4644-8A03-5E89402F4198}" dt="2024-03-01T04:57:06.778" v="13251"/>
          <ac:picMkLst>
            <pc:docMk/>
            <pc:sldMk cId="490069810" sldId="258"/>
            <ac:picMk id="33" creationId="{9D2BF821-C526-2DFF-AA6B-E42FBB2DC58C}"/>
          </ac:picMkLst>
        </pc:picChg>
        <pc:cxnChg chg="add del">
          <ac:chgData name="Sithija Wijesinghe" userId="34c3d59ba1d728d0" providerId="LiveId" clId="{79165687-58BD-4644-8A03-5E89402F4198}" dt="2024-02-26T22:46:15.439" v="1548"/>
          <ac:cxnSpMkLst>
            <pc:docMk/>
            <pc:sldMk cId="490069810" sldId="258"/>
            <ac:cxnSpMk id="26" creationId="{AE446D0E-6531-40B7-A182-FB8602439777}"/>
          </ac:cxnSpMkLst>
        </pc:cxnChg>
        <pc:cxnChg chg="add del">
          <ac:chgData name="Sithija Wijesinghe" userId="34c3d59ba1d728d0" providerId="LiveId" clId="{79165687-58BD-4644-8A03-5E89402F4198}" dt="2024-02-26T22:46:15.439" v="1548"/>
          <ac:cxnSpMkLst>
            <pc:docMk/>
            <pc:sldMk cId="490069810" sldId="258"/>
            <ac:cxnSpMk id="27" creationId="{14319AF2-886A-4C5D-B34C-17FCB0267EEB}"/>
          </ac:cxnSpMkLst>
        </pc:cxnChg>
      </pc:sldChg>
      <pc:sldChg chg="addSp delSp modSp new mod modTransition setBg modClrScheme modAnim delDesignElem chgLayout modNotesTx">
        <pc:chgData name="Sithija Wijesinghe" userId="34c3d59ba1d728d0" providerId="LiveId" clId="{79165687-58BD-4644-8A03-5E89402F4198}" dt="2024-03-01T05:30:55.659" v="13561"/>
        <pc:sldMkLst>
          <pc:docMk/>
          <pc:sldMk cId="3976580596" sldId="259"/>
        </pc:sldMkLst>
        <pc:spChg chg="del mod ord">
          <ac:chgData name="Sithija Wijesinghe" userId="34c3d59ba1d728d0" providerId="LiveId" clId="{79165687-58BD-4644-8A03-5E89402F4198}" dt="2024-02-26T22:12:13.978" v="186" actId="700"/>
          <ac:spMkLst>
            <pc:docMk/>
            <pc:sldMk cId="3976580596" sldId="259"/>
            <ac:spMk id="2" creationId="{24EAD3DA-FB37-EF0D-C47C-7A333FD15D10}"/>
          </ac:spMkLst>
        </pc:spChg>
        <pc:spChg chg="del mod ord">
          <ac:chgData name="Sithija Wijesinghe" userId="34c3d59ba1d728d0" providerId="LiveId" clId="{79165687-58BD-4644-8A03-5E89402F4198}" dt="2024-02-26T22:12:13.978" v="186" actId="700"/>
          <ac:spMkLst>
            <pc:docMk/>
            <pc:sldMk cId="3976580596" sldId="259"/>
            <ac:spMk id="3" creationId="{EE8807CF-CDB9-09AB-B9C8-71350A34E71F}"/>
          </ac:spMkLst>
        </pc:spChg>
        <pc:spChg chg="add mod ord">
          <ac:chgData name="Sithija Wijesinghe" userId="34c3d59ba1d728d0" providerId="LiveId" clId="{79165687-58BD-4644-8A03-5E89402F4198}" dt="2024-02-29T21:03:21.538" v="12273" actId="14100"/>
          <ac:spMkLst>
            <pc:docMk/>
            <pc:sldMk cId="3976580596" sldId="259"/>
            <ac:spMk id="4" creationId="{DB8A5102-2181-7470-D7E2-20787ACFFAC7}"/>
          </ac:spMkLst>
        </pc:spChg>
        <pc:spChg chg="add del mod ord">
          <ac:chgData name="Sithija Wijesinghe" userId="34c3d59ba1d728d0" providerId="LiveId" clId="{79165687-58BD-4644-8A03-5E89402F4198}" dt="2024-02-26T22:15:01.645" v="207" actId="700"/>
          <ac:spMkLst>
            <pc:docMk/>
            <pc:sldMk cId="3976580596" sldId="259"/>
            <ac:spMk id="5" creationId="{A9B71319-3EFE-7901-BE2D-143C4B7710AF}"/>
          </ac:spMkLst>
        </pc:spChg>
        <pc:spChg chg="add mod ord">
          <ac:chgData name="Sithija Wijesinghe" userId="34c3d59ba1d728d0" providerId="LiveId" clId="{79165687-58BD-4644-8A03-5E89402F4198}" dt="2024-02-29T21:12:35.792" v="12443" actId="20577"/>
          <ac:spMkLst>
            <pc:docMk/>
            <pc:sldMk cId="3976580596" sldId="259"/>
            <ac:spMk id="6" creationId="{4E5B9CEA-AAB0-0E59-0248-3C40806E1F78}"/>
          </ac:spMkLst>
        </pc:spChg>
        <pc:spChg chg="add del mod ord">
          <ac:chgData name="Sithija Wijesinghe" userId="34c3d59ba1d728d0" providerId="LiveId" clId="{79165687-58BD-4644-8A03-5E89402F4198}" dt="2024-02-26T22:16:21.645" v="249" actId="478"/>
          <ac:spMkLst>
            <pc:docMk/>
            <pc:sldMk cId="3976580596" sldId="259"/>
            <ac:spMk id="7" creationId="{CA2839BD-C6FC-030B-A74A-74B31C8C849D}"/>
          </ac:spMkLst>
        </pc:spChg>
        <pc:spChg chg="add mod">
          <ac:chgData name="Sithija Wijesinghe" userId="34c3d59ba1d728d0" providerId="LiveId" clId="{79165687-58BD-4644-8A03-5E89402F4198}" dt="2024-02-26T22:17:14.378" v="258" actId="20577"/>
          <ac:spMkLst>
            <pc:docMk/>
            <pc:sldMk cId="3976580596" sldId="259"/>
            <ac:spMk id="8" creationId="{26920979-F531-F543-90AE-8BE0ED96085A}"/>
          </ac:spMkLst>
        </pc:spChg>
        <pc:spChg chg="add del">
          <ac:chgData name="Sithija Wijesinghe" userId="34c3d59ba1d728d0" providerId="LiveId" clId="{79165687-58BD-4644-8A03-5E89402F4198}" dt="2024-02-26T22:16:14.129" v="245" actId="26606"/>
          <ac:spMkLst>
            <pc:docMk/>
            <pc:sldMk cId="3976580596" sldId="259"/>
            <ac:spMk id="12" creationId="{ECD538B8-489B-407A-A760-436DB4C563CC}"/>
          </ac:spMkLst>
        </pc:spChg>
        <pc:spChg chg="add del">
          <ac:chgData name="Sithija Wijesinghe" userId="34c3d59ba1d728d0" providerId="LiveId" clId="{79165687-58BD-4644-8A03-5E89402F4198}" dt="2024-02-26T22:16:16.615" v="247" actId="26606"/>
          <ac:spMkLst>
            <pc:docMk/>
            <pc:sldMk cId="3976580596" sldId="259"/>
            <ac:spMk id="14" creationId="{6E00E3E0-07DA-4A53-8D2F-59983E1449A0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3976580596" sldId="259"/>
            <ac:spMk id="16" creationId="{ECD538B8-489B-407A-A760-436DB4C563CC}"/>
          </ac:spMkLst>
        </pc:spChg>
        <pc:spChg chg="add">
          <ac:chgData name="Sithija Wijesinghe" userId="34c3d59ba1d728d0" providerId="LiveId" clId="{79165687-58BD-4644-8A03-5E89402F4198}" dt="2024-02-26T22:47:09.806" v="1557" actId="26606"/>
          <ac:spMkLst>
            <pc:docMk/>
            <pc:sldMk cId="3976580596" sldId="259"/>
            <ac:spMk id="21" creationId="{DC878D9A-77BE-4701-AE3D-EEFC53CD50BC}"/>
          </ac:spMkLst>
        </pc:spChg>
        <pc:spChg chg="add">
          <ac:chgData name="Sithija Wijesinghe" userId="34c3d59ba1d728d0" providerId="LiveId" clId="{79165687-58BD-4644-8A03-5E89402F4198}" dt="2024-02-26T22:47:09.806" v="1557" actId="26606"/>
          <ac:spMkLst>
            <pc:docMk/>
            <pc:sldMk cId="3976580596" sldId="259"/>
            <ac:spMk id="23" creationId="{F643BE08-0ED1-4B73-AC6D-B7E26A59CDAA}"/>
          </ac:spMkLst>
        </pc:spChg>
        <pc:spChg chg="add">
          <ac:chgData name="Sithija Wijesinghe" userId="34c3d59ba1d728d0" providerId="LiveId" clId="{79165687-58BD-4644-8A03-5E89402F4198}" dt="2024-02-26T22:47:09.806" v="1557" actId="26606"/>
          <ac:spMkLst>
            <pc:docMk/>
            <pc:sldMk cId="3976580596" sldId="259"/>
            <ac:spMk id="25" creationId="{956B2094-7FC0-45FC-BFED-3CB88CEE63F5}"/>
          </ac:spMkLst>
        </pc:spChg>
        <pc:spChg chg="add">
          <ac:chgData name="Sithija Wijesinghe" userId="34c3d59ba1d728d0" providerId="LiveId" clId="{79165687-58BD-4644-8A03-5E89402F4198}" dt="2024-02-26T22:47:09.806" v="1557" actId="26606"/>
          <ac:spMkLst>
            <pc:docMk/>
            <pc:sldMk cId="3976580596" sldId="259"/>
            <ac:spMk id="27" creationId="{07A4B640-BB7F-4272-A710-068DBA9F9A6E}"/>
          </ac:spMkLst>
        </pc:spChg>
        <pc:grpChg chg="add">
          <ac:chgData name="Sithija Wijesinghe" userId="34c3d59ba1d728d0" providerId="LiveId" clId="{79165687-58BD-4644-8A03-5E89402F4198}" dt="2024-02-26T22:47:09.806" v="1557" actId="26606"/>
          <ac:grpSpMkLst>
            <pc:docMk/>
            <pc:sldMk cId="3976580596" sldId="259"/>
            <ac:grpSpMk id="13" creationId="{614F7DB2-2747-44B1-8CCD-EA4CF6EABA54}"/>
          </ac:grpSpMkLst>
        </pc:gr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3976580596" sldId="259"/>
            <ac:picMk id="9" creationId="{55C8E987-97BC-4EF6-C089-E8D5215CCA0C}"/>
          </ac:picMkLst>
        </pc:picChg>
        <pc:picChg chg="add del mod">
          <ac:chgData name="Sithija Wijesinghe" userId="34c3d59ba1d728d0" providerId="LiveId" clId="{79165687-58BD-4644-8A03-5E89402F4198}" dt="2024-03-01T05:18:14.018" v="13546"/>
          <ac:picMkLst>
            <pc:docMk/>
            <pc:sldMk cId="3976580596" sldId="259"/>
            <ac:picMk id="18" creationId="{F7663087-B44D-9E90-B214-FB0DCEBEF05F}"/>
          </ac:picMkLst>
        </pc:picChg>
        <pc:picChg chg="add del mod">
          <ac:chgData name="Sithija Wijesinghe" userId="34c3d59ba1d728d0" providerId="LiveId" clId="{79165687-58BD-4644-8A03-5E89402F4198}" dt="2024-03-01T05:30:02.718" v="13560"/>
          <ac:picMkLst>
            <pc:docMk/>
            <pc:sldMk cId="3976580596" sldId="259"/>
            <ac:picMk id="20" creationId="{BE835332-374B-D244-0A59-618529FC476F}"/>
          </ac:picMkLst>
        </pc:picChg>
        <pc:picChg chg="add del mod ord">
          <ac:chgData name="Sithija Wijesinghe" userId="34c3d59ba1d728d0" providerId="LiveId" clId="{79165687-58BD-4644-8A03-5E89402F4198}" dt="2024-03-01T05:30:55.659" v="13561"/>
          <ac:picMkLst>
            <pc:docMk/>
            <pc:sldMk cId="3976580596" sldId="259"/>
            <ac:picMk id="24" creationId="{AB2C8ADB-2C36-A8DE-783A-CD8F3FA642A3}"/>
          </ac:picMkLst>
        </pc:picChg>
        <pc:picChg chg="add mod">
          <ac:chgData name="Sithija Wijesinghe" userId="34c3d59ba1d728d0" providerId="LiveId" clId="{79165687-58BD-4644-8A03-5E89402F4198}" dt="2024-03-01T05:30:55.659" v="13561"/>
          <ac:picMkLst>
            <pc:docMk/>
            <pc:sldMk cId="3976580596" sldId="259"/>
            <ac:picMk id="26" creationId="{52F23CB3-A7D6-4136-AD40-2425959F64F6}"/>
          </ac:picMkLst>
        </pc:picChg>
        <pc:cxnChg chg="add">
          <ac:chgData name="Sithija Wijesinghe" userId="34c3d59ba1d728d0" providerId="LiveId" clId="{79165687-58BD-4644-8A03-5E89402F4198}" dt="2024-02-26T22:47:09.806" v="1557" actId="26606"/>
          <ac:cxnSpMkLst>
            <pc:docMk/>
            <pc:sldMk cId="3976580596" sldId="259"/>
            <ac:cxnSpMk id="19" creationId="{2C02D87C-1E23-4B24-AFE6-A85743C72FDD}"/>
          </ac:cxnSpMkLst>
        </pc:cxnChg>
      </pc:sldChg>
      <pc:sldChg chg="addSp delSp modSp add mod modTransition setBg delDesignElem modNotesTx">
        <pc:chgData name="Sithija Wijesinghe" userId="34c3d59ba1d728d0" providerId="LiveId" clId="{79165687-58BD-4644-8A03-5E89402F4198}" dt="2024-03-01T05:18:14.018" v="13546"/>
        <pc:sldMkLst>
          <pc:docMk/>
          <pc:sldMk cId="2171079978" sldId="260"/>
        </pc:sldMkLst>
        <pc:spChg chg="mod">
          <ac:chgData name="Sithija Wijesinghe" userId="34c3d59ba1d728d0" providerId="LiveId" clId="{79165687-58BD-4644-8A03-5E89402F4198}" dt="2024-02-26T22:50:58.707" v="1574" actId="113"/>
          <ac:spMkLst>
            <pc:docMk/>
            <pc:sldMk cId="2171079978" sldId="260"/>
            <ac:spMk id="4" creationId="{559E98FE-B2EE-74CE-3C9F-FB228BF8D385}"/>
          </ac:spMkLst>
        </pc:spChg>
        <pc:spChg chg="mod">
          <ac:chgData name="Sithija Wijesinghe" userId="34c3d59ba1d728d0" providerId="LiveId" clId="{79165687-58BD-4644-8A03-5E89402F4198}" dt="2024-02-29T21:49:22.746" v="13035" actId="20577"/>
          <ac:spMkLst>
            <pc:docMk/>
            <pc:sldMk cId="2171079978" sldId="260"/>
            <ac:spMk id="6" creationId="{56B33D9B-537E-7D95-4A57-73FEA15BB5F6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2171079978" sldId="260"/>
            <ac:spMk id="16" creationId="{4D6DC3AA-C8BB-9EE5-3039-2FA703F1A322}"/>
          </ac:spMkLst>
        </pc:spChg>
        <pc:spChg chg="add">
          <ac:chgData name="Sithija Wijesinghe" userId="34c3d59ba1d728d0" providerId="LiveId" clId="{79165687-58BD-4644-8A03-5E89402F4198}" dt="2024-02-26T22:47:23.237" v="1558" actId="26606"/>
          <ac:spMkLst>
            <pc:docMk/>
            <pc:sldMk cId="2171079978" sldId="260"/>
            <ac:spMk id="21" creationId="{DC878D9A-77BE-4701-AE3D-EEFC53CD50BC}"/>
          </ac:spMkLst>
        </pc:spChg>
        <pc:spChg chg="add">
          <ac:chgData name="Sithija Wijesinghe" userId="34c3d59ba1d728d0" providerId="LiveId" clId="{79165687-58BD-4644-8A03-5E89402F4198}" dt="2024-02-26T22:47:23.237" v="1558" actId="26606"/>
          <ac:spMkLst>
            <pc:docMk/>
            <pc:sldMk cId="2171079978" sldId="260"/>
            <ac:spMk id="23" creationId="{F643BE08-0ED1-4B73-AC6D-B7E26A59CDAA}"/>
          </ac:spMkLst>
        </pc:spChg>
        <pc:spChg chg="add">
          <ac:chgData name="Sithija Wijesinghe" userId="34c3d59ba1d728d0" providerId="LiveId" clId="{79165687-58BD-4644-8A03-5E89402F4198}" dt="2024-02-26T22:47:23.237" v="1558" actId="26606"/>
          <ac:spMkLst>
            <pc:docMk/>
            <pc:sldMk cId="2171079978" sldId="260"/>
            <ac:spMk id="25" creationId="{956B2094-7FC0-45FC-BFED-3CB88CEE63F5}"/>
          </ac:spMkLst>
        </pc:spChg>
        <pc:spChg chg="add">
          <ac:chgData name="Sithija Wijesinghe" userId="34c3d59ba1d728d0" providerId="LiveId" clId="{79165687-58BD-4644-8A03-5E89402F4198}" dt="2024-02-26T22:47:23.237" v="1558" actId="26606"/>
          <ac:spMkLst>
            <pc:docMk/>
            <pc:sldMk cId="2171079978" sldId="260"/>
            <ac:spMk id="27" creationId="{07A4B640-BB7F-4272-A710-068DBA9F9A6E}"/>
          </ac:spMkLst>
        </pc:spChg>
        <pc:grpChg chg="add">
          <ac:chgData name="Sithija Wijesinghe" userId="34c3d59ba1d728d0" providerId="LiveId" clId="{79165687-58BD-4644-8A03-5E89402F4198}" dt="2024-02-26T22:47:23.237" v="1558" actId="26606"/>
          <ac:grpSpMkLst>
            <pc:docMk/>
            <pc:sldMk cId="2171079978" sldId="260"/>
            <ac:grpSpMk id="13" creationId="{614F7DB2-2747-44B1-8CCD-EA4CF6EABA54}"/>
          </ac:grpSpMkLst>
        </pc:gr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2171079978" sldId="260"/>
            <ac:picMk id="2" creationId="{5B1A1CA9-0863-D776-D203-595E640C530A}"/>
          </ac:picMkLst>
        </pc:picChg>
        <pc:picChg chg="add del mod">
          <ac:chgData name="Sithija Wijesinghe" userId="34c3d59ba1d728d0" providerId="LiveId" clId="{79165687-58BD-4644-8A03-5E89402F4198}" dt="2024-03-01T03:46:25.620" v="13084" actId="478"/>
          <ac:picMkLst>
            <pc:docMk/>
            <pc:sldMk cId="2171079978" sldId="260"/>
            <ac:picMk id="3" creationId="{D027FF41-E174-A949-8D32-12075E9C1C7D}"/>
          </ac:picMkLst>
        </pc:picChg>
        <pc:picChg chg="add del mod">
          <ac:chgData name="Sithija Wijesinghe" userId="34c3d59ba1d728d0" providerId="LiveId" clId="{79165687-58BD-4644-8A03-5E89402F4198}" dt="2024-03-01T05:18:14.018" v="13546"/>
          <ac:picMkLst>
            <pc:docMk/>
            <pc:sldMk cId="2171079978" sldId="260"/>
            <ac:picMk id="5" creationId="{9F4AA811-614A-9A91-6914-C7FEA6EE7B9A}"/>
          </ac:picMkLst>
        </pc:picChg>
        <pc:picChg chg="add mod">
          <ac:chgData name="Sithija Wijesinghe" userId="34c3d59ba1d728d0" providerId="LiveId" clId="{79165687-58BD-4644-8A03-5E89402F4198}" dt="2024-03-01T05:18:14.018" v="13546"/>
          <ac:picMkLst>
            <pc:docMk/>
            <pc:sldMk cId="2171079978" sldId="260"/>
            <ac:picMk id="7" creationId="{258987BD-D46E-2D36-CC36-909E296BD81B}"/>
          </ac:picMkLst>
        </pc:picChg>
        <pc:cxnChg chg="add">
          <ac:chgData name="Sithija Wijesinghe" userId="34c3d59ba1d728d0" providerId="LiveId" clId="{79165687-58BD-4644-8A03-5E89402F4198}" dt="2024-02-26T22:47:23.237" v="1558" actId="26606"/>
          <ac:cxnSpMkLst>
            <pc:docMk/>
            <pc:sldMk cId="2171079978" sldId="260"/>
            <ac:cxnSpMk id="19" creationId="{2C02D87C-1E23-4B24-AFE6-A85743C72FDD}"/>
          </ac:cxnSpMkLst>
        </pc:cxnChg>
      </pc:sldChg>
      <pc:sldChg chg="addSp delSp modSp new mod modTransition setBg modClrScheme delDesignElem chgLayout">
        <pc:chgData name="Sithija Wijesinghe" userId="34c3d59ba1d728d0" providerId="LiveId" clId="{79165687-58BD-4644-8A03-5E89402F4198}" dt="2024-03-01T05:18:14.018" v="13546"/>
        <pc:sldMkLst>
          <pc:docMk/>
          <pc:sldMk cId="2605046179" sldId="261"/>
        </pc:sldMkLst>
        <pc:spChg chg="del mod ord">
          <ac:chgData name="Sithija Wijesinghe" userId="34c3d59ba1d728d0" providerId="LiveId" clId="{79165687-58BD-4644-8A03-5E89402F4198}" dt="2024-02-26T22:21:16.523" v="292" actId="700"/>
          <ac:spMkLst>
            <pc:docMk/>
            <pc:sldMk cId="2605046179" sldId="261"/>
            <ac:spMk id="2" creationId="{25FD09EB-FF73-8FF0-8E7A-20201A9B7985}"/>
          </ac:spMkLst>
        </pc:spChg>
        <pc:spChg chg="del mod ord">
          <ac:chgData name="Sithija Wijesinghe" userId="34c3d59ba1d728d0" providerId="LiveId" clId="{79165687-58BD-4644-8A03-5E89402F4198}" dt="2024-02-26T22:21:16.523" v="292" actId="700"/>
          <ac:spMkLst>
            <pc:docMk/>
            <pc:sldMk cId="2605046179" sldId="261"/>
            <ac:spMk id="3" creationId="{721C3941-D3CD-EDE5-3919-6A94EB700391}"/>
          </ac:spMkLst>
        </pc:spChg>
        <pc:spChg chg="del">
          <ac:chgData name="Sithija Wijesinghe" userId="34c3d59ba1d728d0" providerId="LiveId" clId="{79165687-58BD-4644-8A03-5E89402F4198}" dt="2024-02-26T22:21:16.523" v="292" actId="700"/>
          <ac:spMkLst>
            <pc:docMk/>
            <pc:sldMk cId="2605046179" sldId="261"/>
            <ac:spMk id="4" creationId="{42EA42BA-55F8-B9D4-875C-FE291E2AEAD5}"/>
          </ac:spMkLst>
        </pc:spChg>
        <pc:spChg chg="add mod ord">
          <ac:chgData name="Sithija Wijesinghe" userId="34c3d59ba1d728d0" providerId="LiveId" clId="{79165687-58BD-4644-8A03-5E89402F4198}" dt="2024-02-26T22:47:35.061" v="1559" actId="26606"/>
          <ac:spMkLst>
            <pc:docMk/>
            <pc:sldMk cId="2605046179" sldId="261"/>
            <ac:spMk id="5" creationId="{042467D3-B4C0-E2D0-621D-000BD2C9757A}"/>
          </ac:spMkLst>
        </pc:spChg>
        <pc:spChg chg="add mod ord">
          <ac:chgData name="Sithija Wijesinghe" userId="34c3d59ba1d728d0" providerId="LiveId" clId="{79165687-58BD-4644-8A03-5E89402F4198}" dt="2024-02-26T22:49:40.126" v="1561" actId="114"/>
          <ac:spMkLst>
            <pc:docMk/>
            <pc:sldMk cId="2605046179" sldId="261"/>
            <ac:spMk id="6" creationId="{CB3E885B-1951-7E27-CADB-27DD79D0E257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2605046179" sldId="261"/>
            <ac:spMk id="11" creationId="{99485AE2-6BE9-4DCA-A6C4-83F4EEFCCCC0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2605046179" sldId="261"/>
            <ac:spMk id="13" creationId="{65BA7CAF-5EE9-4EEE-9E12-B2CECCB94D62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2605046179" sldId="261"/>
            <ac:spMk id="15" creationId="{EC199F73-795E-469A-AF4B-13FA2C7AB76F}"/>
          </ac:spMkLst>
        </pc:spChg>
        <pc:spChg chg="add">
          <ac:chgData name="Sithija Wijesinghe" userId="34c3d59ba1d728d0" providerId="LiveId" clId="{79165687-58BD-4644-8A03-5E89402F4198}" dt="2024-02-26T22:47:35.061" v="1559" actId="26606"/>
          <ac:spMkLst>
            <pc:docMk/>
            <pc:sldMk cId="2605046179" sldId="261"/>
            <ac:spMk id="19" creationId="{3D6DABB5-1FC3-4E21-AC84-4685B03C9F93}"/>
          </ac:spMkLst>
        </pc:spChg>
        <pc:spChg chg="add">
          <ac:chgData name="Sithija Wijesinghe" userId="34c3d59ba1d728d0" providerId="LiveId" clId="{79165687-58BD-4644-8A03-5E89402F4198}" dt="2024-02-26T22:47:35.061" v="1559" actId="26606"/>
          <ac:spMkLst>
            <pc:docMk/>
            <pc:sldMk cId="2605046179" sldId="261"/>
            <ac:spMk id="21" creationId="{FC5790B5-250E-45E6-A05D-C3D1D459BC9D}"/>
          </ac:spMkLst>
        </pc:spChg>
        <pc:grpChg chg="add">
          <ac:chgData name="Sithija Wijesinghe" userId="34c3d59ba1d728d0" providerId="LiveId" clId="{79165687-58BD-4644-8A03-5E89402F4198}" dt="2024-02-26T22:47:35.061" v="1559" actId="26606"/>
          <ac:grpSpMkLst>
            <pc:docMk/>
            <pc:sldMk cId="2605046179" sldId="261"/>
            <ac:grpSpMk id="8" creationId="{7575D7A7-3C36-4508-9BC6-70A93BD3C438}"/>
          </ac:grpSpMkLst>
        </pc:grpChg>
        <pc:grpChg chg="add">
          <ac:chgData name="Sithija Wijesinghe" userId="34c3d59ba1d728d0" providerId="LiveId" clId="{79165687-58BD-4644-8A03-5E89402F4198}" dt="2024-02-26T22:47:35.061" v="1559" actId="26606"/>
          <ac:grpSpMkLst>
            <pc:docMk/>
            <pc:sldMk cId="2605046179" sldId="261"/>
            <ac:grpSpMk id="23" creationId="{68158C4B-1BFE-4F6D-B2C1-0066FA11935A}"/>
          </ac:grpSpMkLst>
        </pc:gr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2605046179" sldId="261"/>
            <ac:picMk id="7" creationId="{34421E98-6AFE-3C7A-2E28-BA5D91647DBE}"/>
          </ac:picMkLst>
        </pc:picChg>
        <pc:picChg chg="add del mod">
          <ac:chgData name="Sithija Wijesinghe" userId="34c3d59ba1d728d0" providerId="LiveId" clId="{79165687-58BD-4644-8A03-5E89402F4198}" dt="2024-03-01T03:46:30.163" v="13086" actId="478"/>
          <ac:picMkLst>
            <pc:docMk/>
            <pc:sldMk cId="2605046179" sldId="261"/>
            <ac:picMk id="16" creationId="{3E4143AB-B317-8F82-D283-4CD7E0F13EEB}"/>
          </ac:picMkLst>
        </pc:picChg>
        <pc:picChg chg="add del mod">
          <ac:chgData name="Sithija Wijesinghe" userId="34c3d59ba1d728d0" providerId="LiveId" clId="{79165687-58BD-4644-8A03-5E89402F4198}" dt="2024-03-01T05:18:14.018" v="13546"/>
          <ac:picMkLst>
            <pc:docMk/>
            <pc:sldMk cId="2605046179" sldId="261"/>
            <ac:picMk id="18" creationId="{4043A986-757C-095C-6BA8-E41A62CB3FBD}"/>
          </ac:picMkLst>
        </pc:picChg>
        <pc:picChg chg="add mod">
          <ac:chgData name="Sithija Wijesinghe" userId="34c3d59ba1d728d0" providerId="LiveId" clId="{79165687-58BD-4644-8A03-5E89402F4198}" dt="2024-03-01T05:18:14.018" v="13546"/>
          <ac:picMkLst>
            <pc:docMk/>
            <pc:sldMk cId="2605046179" sldId="261"/>
            <ac:picMk id="20" creationId="{B53FAE97-7C56-ED63-1D56-01B63B1E2D39}"/>
          </ac:picMkLst>
        </pc:picChg>
        <pc:cxnChg chg="add">
          <ac:chgData name="Sithija Wijesinghe" userId="34c3d59ba1d728d0" providerId="LiveId" clId="{79165687-58BD-4644-8A03-5E89402F4198}" dt="2024-02-26T22:47:35.061" v="1559" actId="26606"/>
          <ac:cxnSpMkLst>
            <pc:docMk/>
            <pc:sldMk cId="2605046179" sldId="261"/>
            <ac:cxnSpMk id="17" creationId="{AE446D0E-6531-40B7-A182-FB8602439777}"/>
          </ac:cxnSpMkLst>
        </pc:cxnChg>
        <pc:cxnChg chg="add">
          <ac:chgData name="Sithija Wijesinghe" userId="34c3d59ba1d728d0" providerId="LiveId" clId="{79165687-58BD-4644-8A03-5E89402F4198}" dt="2024-02-26T22:47:35.061" v="1559" actId="26606"/>
          <ac:cxnSpMkLst>
            <pc:docMk/>
            <pc:sldMk cId="2605046179" sldId="261"/>
            <ac:cxnSpMk id="29" creationId="{14319AF2-886A-4C5D-B34C-17FCB0267EEB}"/>
          </ac:cxnSpMkLst>
        </pc:cxnChg>
      </pc:sldChg>
      <pc:sldChg chg="addSp delSp modSp new mod modTransition setBg modAnim setClrOvrMap delDesignElem modNotesTx">
        <pc:chgData name="Sithija Wijesinghe" userId="34c3d59ba1d728d0" providerId="LiveId" clId="{79165687-58BD-4644-8A03-5E89402F4198}" dt="2024-03-01T04:58:07.749" v="13257"/>
        <pc:sldMkLst>
          <pc:docMk/>
          <pc:sldMk cId="3844135929" sldId="262"/>
        </pc:sldMkLst>
        <pc:spChg chg="mod">
          <ac:chgData name="Sithija Wijesinghe" userId="34c3d59ba1d728d0" providerId="LiveId" clId="{79165687-58BD-4644-8A03-5E89402F4198}" dt="2024-02-26T22:46:28.146" v="1552"/>
          <ac:spMkLst>
            <pc:docMk/>
            <pc:sldMk cId="3844135929" sldId="262"/>
            <ac:spMk id="2" creationId="{C6BA1E56-EA7B-A58D-90E1-EFB3390EE225}"/>
          </ac:spMkLst>
        </pc:spChg>
        <pc:spChg chg="add del mod">
          <ac:chgData name="Sithija Wijesinghe" userId="34c3d59ba1d728d0" providerId="LiveId" clId="{79165687-58BD-4644-8A03-5E89402F4198}" dt="2024-02-26T22:31:05.494" v="845" actId="26606"/>
          <ac:spMkLst>
            <pc:docMk/>
            <pc:sldMk cId="3844135929" sldId="262"/>
            <ac:spMk id="3" creationId="{C520DFBD-118F-5164-20B6-946330516ABF}"/>
          </ac:spMkLst>
        </pc:spChg>
        <pc:spChg chg="add del">
          <ac:chgData name="Sithija Wijesinghe" userId="34c3d59ba1d728d0" providerId="LiveId" clId="{79165687-58BD-4644-8A03-5E89402F4198}" dt="2024-02-26T22:43:12.195" v="1495"/>
          <ac:spMkLst>
            <pc:docMk/>
            <pc:sldMk cId="3844135929" sldId="262"/>
            <ac:spMk id="6" creationId="{38E646A7-D148-4320-A501-0291AA75AC42}"/>
          </ac:spMkLst>
        </pc:spChg>
        <pc:spChg chg="add del">
          <ac:chgData name="Sithija Wijesinghe" userId="34c3d59ba1d728d0" providerId="LiveId" clId="{79165687-58BD-4644-8A03-5E89402F4198}" dt="2024-02-26T22:30:58.640" v="842" actId="26606"/>
          <ac:spMkLst>
            <pc:docMk/>
            <pc:sldMk cId="3844135929" sldId="262"/>
            <ac:spMk id="8" creationId="{A9CD6474-47AA-4D47-AF35-32FA3089BDD1}"/>
          </ac:spMkLst>
        </pc:spChg>
        <pc:spChg chg="add del">
          <ac:chgData name="Sithija Wijesinghe" userId="34c3d59ba1d728d0" providerId="LiveId" clId="{79165687-58BD-4644-8A03-5E89402F4198}" dt="2024-02-26T22:31:01.360" v="844" actId="26606"/>
          <ac:spMkLst>
            <pc:docMk/>
            <pc:sldMk cId="3844135929" sldId="262"/>
            <ac:spMk id="9" creationId="{38E646A7-D148-4320-A501-0291AA75AC42}"/>
          </ac:spMkLst>
        </pc:spChg>
        <pc:spChg chg="add del">
          <ac:chgData name="Sithija Wijesinghe" userId="34c3d59ba1d728d0" providerId="LiveId" clId="{79165687-58BD-4644-8A03-5E89402F4198}" dt="2024-02-26T22:30:58.640" v="842" actId="26606"/>
          <ac:spMkLst>
            <pc:docMk/>
            <pc:sldMk cId="3844135929" sldId="262"/>
            <ac:spMk id="10" creationId="{5E1FEFA6-7D4F-4746-AE64-D4D52FE76DC2}"/>
          </ac:spMkLst>
        </pc:spChg>
        <pc:spChg chg="add del mod">
          <ac:chgData name="Sithija Wijesinghe" userId="34c3d59ba1d728d0" providerId="LiveId" clId="{79165687-58BD-4644-8A03-5E89402F4198}" dt="2024-02-26T22:31:13.534" v="848"/>
          <ac:spMkLst>
            <pc:docMk/>
            <pc:sldMk cId="3844135929" sldId="262"/>
            <ac:spMk id="11" creationId="{063044DC-6604-9102-4CD0-C4AB3939BC2A}"/>
          </ac:spMkLst>
        </pc:spChg>
        <pc:spChg chg="add del">
          <ac:chgData name="Sithija Wijesinghe" userId="34c3d59ba1d728d0" providerId="LiveId" clId="{79165687-58BD-4644-8A03-5E89402F4198}" dt="2024-02-26T22:30:58.640" v="842" actId="26606"/>
          <ac:spMkLst>
            <pc:docMk/>
            <pc:sldMk cId="3844135929" sldId="262"/>
            <ac:spMk id="12" creationId="{BF8DA3CF-9D4B-403A-9AD4-BB177DAB6CC1}"/>
          </ac:spMkLst>
        </pc:spChg>
        <pc:spChg chg="add mod">
          <ac:chgData name="Sithija Wijesinghe" userId="34c3d59ba1d728d0" providerId="LiveId" clId="{79165687-58BD-4644-8A03-5E89402F4198}" dt="2024-02-26T23:36:24.670" v="1808" actId="27636"/>
          <ac:spMkLst>
            <pc:docMk/>
            <pc:sldMk cId="3844135929" sldId="262"/>
            <ac:spMk id="13" creationId="{13D4F48E-7653-D34E-60A0-311086F176DE}"/>
          </ac:spMkLst>
        </pc:spChg>
        <pc:spChg chg="add del">
          <ac:chgData name="Sithija Wijesinghe" userId="34c3d59ba1d728d0" providerId="LiveId" clId="{79165687-58BD-4644-8A03-5E89402F4198}" dt="2024-02-26T22:46:15.439" v="1548"/>
          <ac:spMkLst>
            <pc:docMk/>
            <pc:sldMk cId="3844135929" sldId="262"/>
            <ac:spMk id="18" creationId="{278BC618-3289-4C64-902D-506AF437E6A7}"/>
          </ac:spMkLst>
        </pc:spChg>
        <pc:spChg chg="add del">
          <ac:chgData name="Sithija Wijesinghe" userId="34c3d59ba1d728d0" providerId="LiveId" clId="{79165687-58BD-4644-8A03-5E89402F4198}" dt="2024-02-26T22:45:53.550" v="1543" actId="26606"/>
          <ac:spMkLst>
            <pc:docMk/>
            <pc:sldMk cId="3844135929" sldId="262"/>
            <ac:spMk id="19" creationId="{5EB8E3BF-F464-4900-8994-851061A9AD60}"/>
          </ac:spMkLst>
        </pc:spChg>
        <pc:graphicFrameChg chg="add del">
          <ac:chgData name="Sithija Wijesinghe" userId="34c3d59ba1d728d0" providerId="LiveId" clId="{79165687-58BD-4644-8A03-5E89402F4198}" dt="2024-02-26T22:30:13.389" v="840" actId="26606"/>
          <ac:graphicFrameMkLst>
            <pc:docMk/>
            <pc:sldMk cId="3844135929" sldId="262"/>
            <ac:graphicFrameMk id="5" creationId="{0B08DD01-7D4D-2547-FBD4-FE93C80D8550}"/>
          </ac:graphicFrameMkLst>
        </pc:graphicFrameChg>
        <pc:graphicFrameChg chg="add del mod">
          <ac:chgData name="Sithija Wijesinghe" userId="34c3d59ba1d728d0" providerId="LiveId" clId="{79165687-58BD-4644-8A03-5E89402F4198}" dt="2024-02-26T22:31:11.812" v="847" actId="478"/>
          <ac:graphicFrameMkLst>
            <pc:docMk/>
            <pc:sldMk cId="3844135929" sldId="262"/>
            <ac:graphicFrameMk id="7" creationId="{568468F3-54F6-A6FD-6FD0-12037F4C2573}"/>
          </ac:graphicFrameMkLst>
        </pc:graphicFrameChg>
        <pc:graphicFrameChg chg="add del">
          <ac:chgData name="Sithija Wijesinghe" userId="34c3d59ba1d728d0" providerId="LiveId" clId="{79165687-58BD-4644-8A03-5E89402F4198}" dt="2024-02-26T22:31:01.360" v="844" actId="26606"/>
          <ac:graphicFrameMkLst>
            <pc:docMk/>
            <pc:sldMk cId="3844135929" sldId="262"/>
            <ac:graphicFrameMk id="14" creationId="{568468F3-54F6-A6FD-6FD0-12037F4C2573}"/>
          </ac:graphicFrameMkLst>
        </pc:graphicFrameChg>
        <pc:picChg chg="add del">
          <ac:chgData name="Sithija Wijesinghe" userId="34c3d59ba1d728d0" providerId="LiveId" clId="{79165687-58BD-4644-8A03-5E89402F4198}" dt="2024-02-26T22:45:53.550" v="1543" actId="26606"/>
          <ac:picMkLst>
            <pc:docMk/>
            <pc:sldMk cId="3844135929" sldId="262"/>
            <ac:picMk id="15" creationId="{BAA9B251-0A4C-08F1-AD02-ABF6378FFDD6}"/>
          </ac:picMkLst>
        </pc:pic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3844135929" sldId="262"/>
            <ac:picMk id="17" creationId="{33F83C23-8A9F-940E-0FFF-23AC357CC469}"/>
          </ac:picMkLst>
        </pc:picChg>
        <pc:picChg chg="add del">
          <ac:chgData name="Sithija Wijesinghe" userId="34c3d59ba1d728d0" providerId="LiveId" clId="{79165687-58BD-4644-8A03-5E89402F4198}" dt="2024-02-26T22:46:15.439" v="1548"/>
          <ac:picMkLst>
            <pc:docMk/>
            <pc:sldMk cId="3844135929" sldId="262"/>
            <ac:picMk id="20" creationId="{133D31B1-9C37-4542-80D3-7B54026F28EE}"/>
          </ac:picMkLst>
        </pc:picChg>
        <pc:picChg chg="add del mod">
          <ac:chgData name="Sithija Wijesinghe" userId="34c3d59ba1d728d0" providerId="LiveId" clId="{79165687-58BD-4644-8A03-5E89402F4198}" dt="2024-03-01T04:53:10.188" v="13234"/>
          <ac:picMkLst>
            <pc:docMk/>
            <pc:sldMk cId="3844135929" sldId="262"/>
            <ac:picMk id="23" creationId="{D04C6A15-8B3E-CE3B-BAB0-551CF1EF9E4C}"/>
          </ac:picMkLst>
        </pc:picChg>
        <pc:picChg chg="add del mod">
          <ac:chgData name="Sithija Wijesinghe" userId="34c3d59ba1d728d0" providerId="LiveId" clId="{79165687-58BD-4644-8A03-5E89402F4198}" dt="2024-03-01T04:53:16.793" v="13236"/>
          <ac:picMkLst>
            <pc:docMk/>
            <pc:sldMk cId="3844135929" sldId="262"/>
            <ac:picMk id="24" creationId="{81611972-670D-6919-6BC4-C51F31C28B97}"/>
          </ac:picMkLst>
        </pc:picChg>
        <pc:picChg chg="add del mod ord">
          <ac:chgData name="Sithija Wijesinghe" userId="34c3d59ba1d728d0" providerId="LiveId" clId="{79165687-58BD-4644-8A03-5E89402F4198}" dt="2024-03-01T04:53:53.896" v="13237"/>
          <ac:picMkLst>
            <pc:docMk/>
            <pc:sldMk cId="3844135929" sldId="262"/>
            <ac:picMk id="27" creationId="{092FFCF9-9B40-3D7C-3B18-86C842435D5B}"/>
          </ac:picMkLst>
        </pc:picChg>
        <pc:picChg chg="add del mod">
          <ac:chgData name="Sithija Wijesinghe" userId="34c3d59ba1d728d0" providerId="LiveId" clId="{79165687-58BD-4644-8A03-5E89402F4198}" dt="2024-03-01T04:54:13.598" v="13241"/>
          <ac:picMkLst>
            <pc:docMk/>
            <pc:sldMk cId="3844135929" sldId="262"/>
            <ac:picMk id="28" creationId="{0943EA1A-2072-7487-C8CE-FC932B961DAF}"/>
          </ac:picMkLst>
        </pc:picChg>
        <pc:picChg chg="add del mod ord">
          <ac:chgData name="Sithija Wijesinghe" userId="34c3d59ba1d728d0" providerId="LiveId" clId="{79165687-58BD-4644-8A03-5E89402F4198}" dt="2024-03-01T04:54:42.811" v="13242"/>
          <ac:picMkLst>
            <pc:docMk/>
            <pc:sldMk cId="3844135929" sldId="262"/>
            <ac:picMk id="32" creationId="{A68BADE4-C9EE-3A61-2DF3-8F1A3CA5EDA3}"/>
          </ac:picMkLst>
        </pc:picChg>
        <pc:picChg chg="add del mod">
          <ac:chgData name="Sithija Wijesinghe" userId="34c3d59ba1d728d0" providerId="LiveId" clId="{79165687-58BD-4644-8A03-5E89402F4198}" dt="2024-03-01T04:54:52.054" v="13244"/>
          <ac:picMkLst>
            <pc:docMk/>
            <pc:sldMk cId="3844135929" sldId="262"/>
            <ac:picMk id="33" creationId="{1AE2601E-0659-390C-D7AA-91CD390E3B97}"/>
          </ac:picMkLst>
        </pc:picChg>
        <pc:picChg chg="add del mod ord">
          <ac:chgData name="Sithija Wijesinghe" userId="34c3d59ba1d728d0" providerId="LiveId" clId="{79165687-58BD-4644-8A03-5E89402F4198}" dt="2024-03-01T04:55:48.275" v="13245"/>
          <ac:picMkLst>
            <pc:docMk/>
            <pc:sldMk cId="3844135929" sldId="262"/>
            <ac:picMk id="36" creationId="{B006AC96-3391-E566-8427-F39BD9F91C06}"/>
          </ac:picMkLst>
        </pc:picChg>
        <pc:picChg chg="add del mod">
          <ac:chgData name="Sithija Wijesinghe" userId="34c3d59ba1d728d0" providerId="LiveId" clId="{79165687-58BD-4644-8A03-5E89402F4198}" dt="2024-03-01T04:55:55.183" v="13250"/>
          <ac:picMkLst>
            <pc:docMk/>
            <pc:sldMk cId="3844135929" sldId="262"/>
            <ac:picMk id="37" creationId="{A28157D6-4884-3655-8594-050869703609}"/>
          </ac:picMkLst>
        </pc:picChg>
        <pc:picChg chg="add del mod ord">
          <ac:chgData name="Sithija Wijesinghe" userId="34c3d59ba1d728d0" providerId="LiveId" clId="{79165687-58BD-4644-8A03-5E89402F4198}" dt="2024-03-01T04:57:06.778" v="13251"/>
          <ac:picMkLst>
            <pc:docMk/>
            <pc:sldMk cId="3844135929" sldId="262"/>
            <ac:picMk id="40" creationId="{728B8453-A591-DE49-4207-0AF4EE127AD4}"/>
          </ac:picMkLst>
        </pc:picChg>
        <pc:picChg chg="add del mod">
          <ac:chgData name="Sithija Wijesinghe" userId="34c3d59ba1d728d0" providerId="LiveId" clId="{79165687-58BD-4644-8A03-5E89402F4198}" dt="2024-03-01T04:57:11.069" v="13253"/>
          <ac:picMkLst>
            <pc:docMk/>
            <pc:sldMk cId="3844135929" sldId="262"/>
            <ac:picMk id="41" creationId="{090855E2-32FB-C6F4-E294-211DD1FF8063}"/>
          </ac:picMkLst>
        </pc:picChg>
        <pc:picChg chg="add del mod ord">
          <ac:chgData name="Sithija Wijesinghe" userId="34c3d59ba1d728d0" providerId="LiveId" clId="{79165687-58BD-4644-8A03-5E89402F4198}" dt="2024-03-01T04:57:19.552" v="13254"/>
          <ac:picMkLst>
            <pc:docMk/>
            <pc:sldMk cId="3844135929" sldId="262"/>
            <ac:picMk id="44" creationId="{74EBA2FC-F9A3-8D9D-C754-9B02BBC86DCB}"/>
          </ac:picMkLst>
        </pc:picChg>
        <pc:picChg chg="add del mod">
          <ac:chgData name="Sithija Wijesinghe" userId="34c3d59ba1d728d0" providerId="LiveId" clId="{79165687-58BD-4644-8A03-5E89402F4198}" dt="2024-03-01T04:57:22.789" v="13256"/>
          <ac:picMkLst>
            <pc:docMk/>
            <pc:sldMk cId="3844135929" sldId="262"/>
            <ac:picMk id="45" creationId="{F519017C-D501-1BE1-97A2-88D88E0A2DB4}"/>
          </ac:picMkLst>
        </pc:picChg>
        <pc:picChg chg="add del mod ord">
          <ac:chgData name="Sithija Wijesinghe" userId="34c3d59ba1d728d0" providerId="LiveId" clId="{79165687-58BD-4644-8A03-5E89402F4198}" dt="2024-03-01T04:58:07.749" v="13257"/>
          <ac:picMkLst>
            <pc:docMk/>
            <pc:sldMk cId="3844135929" sldId="262"/>
            <ac:picMk id="48" creationId="{6D70FB04-41DA-920C-AF65-B6AE37BAD41D}"/>
          </ac:picMkLst>
        </pc:picChg>
        <pc:picChg chg="add mod">
          <ac:chgData name="Sithija Wijesinghe" userId="34c3d59ba1d728d0" providerId="LiveId" clId="{79165687-58BD-4644-8A03-5E89402F4198}" dt="2024-03-01T04:58:07.749" v="13257"/>
          <ac:picMkLst>
            <pc:docMk/>
            <pc:sldMk cId="3844135929" sldId="262"/>
            <ac:picMk id="49" creationId="{15C71915-8254-EFDB-698A-39184F0959A8}"/>
          </ac:picMkLst>
        </pc:picChg>
        <pc:cxnChg chg="add del">
          <ac:chgData name="Sithija Wijesinghe" userId="34c3d59ba1d728d0" providerId="LiveId" clId="{79165687-58BD-4644-8A03-5E89402F4198}" dt="2024-02-26T22:45:53.550" v="1543" actId="26606"/>
          <ac:cxnSpMkLst>
            <pc:docMk/>
            <pc:sldMk cId="3844135929" sldId="262"/>
            <ac:cxnSpMk id="21" creationId="{8E0602D6-3A81-42F8-AE67-1BAAFC967CB0}"/>
          </ac:cxnSpMkLst>
        </pc:cxnChg>
        <pc:cxnChg chg="add del">
          <ac:chgData name="Sithija Wijesinghe" userId="34c3d59ba1d728d0" providerId="LiveId" clId="{79165687-58BD-4644-8A03-5E89402F4198}" dt="2024-02-26T22:46:15.439" v="1548"/>
          <ac:cxnSpMkLst>
            <pc:docMk/>
            <pc:sldMk cId="3844135929" sldId="262"/>
            <ac:cxnSpMk id="22" creationId="{10D273FA-71CB-4AEB-8F60-67AB3375E398}"/>
          </ac:cxnSpMkLst>
        </pc:cxnChg>
      </pc:sldChg>
      <pc:sldChg chg="new del">
        <pc:chgData name="Sithija Wijesinghe" userId="34c3d59ba1d728d0" providerId="LiveId" clId="{79165687-58BD-4644-8A03-5E89402F4198}" dt="2024-02-26T22:32:14.866" v="858" actId="47"/>
        <pc:sldMkLst>
          <pc:docMk/>
          <pc:sldMk cId="3147443981" sldId="263"/>
        </pc:sldMkLst>
      </pc:sldChg>
      <pc:sldChg chg="addSp delSp modSp add del mod delDesignElem">
        <pc:chgData name="Sithija Wijesinghe" userId="34c3d59ba1d728d0" providerId="LiveId" clId="{79165687-58BD-4644-8A03-5E89402F4198}" dt="2024-02-26T23:31:53.294" v="1771" actId="47"/>
        <pc:sldMkLst>
          <pc:docMk/>
          <pc:sldMk cId="659642519" sldId="264"/>
        </pc:sldMkLst>
        <pc:spChg chg="mod">
          <ac:chgData name="Sithija Wijesinghe" userId="34c3d59ba1d728d0" providerId="LiveId" clId="{79165687-58BD-4644-8A03-5E89402F4198}" dt="2024-02-26T22:44:27.733" v="1522" actId="27636"/>
          <ac:spMkLst>
            <pc:docMk/>
            <pc:sldMk cId="659642519" sldId="264"/>
            <ac:spMk id="2" creationId="{1AC8A111-23C5-B11B-8524-5A19751A9161}"/>
          </ac:spMkLst>
        </pc:spChg>
        <pc:spChg chg="add mod">
          <ac:chgData name="Sithija Wijesinghe" userId="34c3d59ba1d728d0" providerId="LiveId" clId="{79165687-58BD-4644-8A03-5E89402F4198}" dt="2024-02-26T22:46:28.146" v="1552"/>
          <ac:spMkLst>
            <pc:docMk/>
            <pc:sldMk cId="659642519" sldId="264"/>
            <ac:spMk id="4" creationId="{55E337F6-7587-B739-42DA-675F07EA6FFB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659642519" sldId="264"/>
            <ac:spMk id="6" creationId="{D6334D25-6949-6FA8-0AC5-581751342867}"/>
          </ac:spMkLst>
        </pc:spChg>
        <pc:spChg chg="del">
          <ac:chgData name="Sithija Wijesinghe" userId="34c3d59ba1d728d0" providerId="LiveId" clId="{79165687-58BD-4644-8A03-5E89402F4198}" dt="2024-02-26T22:32:33.862" v="859" actId="478"/>
          <ac:spMkLst>
            <pc:docMk/>
            <pc:sldMk cId="659642519" sldId="264"/>
            <ac:spMk id="13" creationId="{FA1EFED5-27D7-FE17-57FC-AA83F5EC9DAE}"/>
          </ac:spMkLst>
        </pc:spChg>
      </pc:sldChg>
      <pc:sldChg chg="addSp delSp modSp add mod modTransition setBg delDesignElem modNotesTx">
        <pc:chgData name="Sithija Wijesinghe" userId="34c3d59ba1d728d0" providerId="LiveId" clId="{79165687-58BD-4644-8A03-5E89402F4198}" dt="2024-03-01T05:00:48.986" v="13258"/>
        <pc:sldMkLst>
          <pc:docMk/>
          <pc:sldMk cId="1364932396" sldId="265"/>
        </pc:sldMkLst>
        <pc:spChg chg="mod">
          <ac:chgData name="Sithija Wijesinghe" userId="34c3d59ba1d728d0" providerId="LiveId" clId="{79165687-58BD-4644-8A03-5E89402F4198}" dt="2024-02-26T22:46:49.720" v="1553" actId="26606"/>
          <ac:spMkLst>
            <pc:docMk/>
            <pc:sldMk cId="1364932396" sldId="265"/>
            <ac:spMk id="2" creationId="{655B87EB-C5A5-7D8E-B1D9-629A86A65530}"/>
          </ac:spMkLst>
        </pc:spChg>
        <pc:spChg chg="add mod">
          <ac:chgData name="Sithija Wijesinghe" userId="34c3d59ba1d728d0" providerId="LiveId" clId="{79165687-58BD-4644-8A03-5E89402F4198}" dt="2024-02-26T23:47:18.828" v="2078" actId="14100"/>
          <ac:spMkLst>
            <pc:docMk/>
            <pc:sldMk cId="1364932396" sldId="265"/>
            <ac:spMk id="3" creationId="{763063FA-5689-5B77-259F-D9D537023A4B}"/>
          </ac:spMkLst>
        </pc:spChg>
        <pc:spChg chg="del mod">
          <ac:chgData name="Sithija Wijesinghe" userId="34c3d59ba1d728d0" providerId="LiveId" clId="{79165687-58BD-4644-8A03-5E89402F4198}" dt="2024-03-01T03:43:13.743" v="13042" actId="478"/>
          <ac:spMkLst>
            <pc:docMk/>
            <pc:sldMk cId="1364932396" sldId="265"/>
            <ac:spMk id="4" creationId="{B64621F8-BE27-6BD2-D8C5-8ED17F5601FE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1364932396" sldId="265"/>
            <ac:spMk id="6" creationId="{29EB9CE3-1666-8242-62B3-F11034D5AABC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1364932396" sldId="265"/>
            <ac:picMk id="7" creationId="{E9DEFAE6-513D-383E-9AAE-AE89F34F5BEB}"/>
          </ac:picMkLst>
        </pc:picChg>
        <pc:picChg chg="add mod modCrop">
          <ac:chgData name="Sithija Wijesinghe" userId="34c3d59ba1d728d0" providerId="LiveId" clId="{79165687-58BD-4644-8A03-5E89402F4198}" dt="2024-03-01T03:44:33.184" v="13062" actId="1076"/>
          <ac:picMkLst>
            <pc:docMk/>
            <pc:sldMk cId="1364932396" sldId="265"/>
            <ac:picMk id="9" creationId="{3E005243-2954-B20E-6314-37649BB44A8A}"/>
          </ac:picMkLst>
        </pc:picChg>
        <pc:picChg chg="add del mod">
          <ac:chgData name="Sithija Wijesinghe" userId="34c3d59ba1d728d0" providerId="LiveId" clId="{79165687-58BD-4644-8A03-5E89402F4198}" dt="2024-03-01T05:00:48.986" v="13258"/>
          <ac:picMkLst>
            <pc:docMk/>
            <pc:sldMk cId="1364932396" sldId="265"/>
            <ac:picMk id="10" creationId="{3BEDC019-33A3-96D0-AB7E-066DE49D22E5}"/>
          </ac:picMkLst>
        </pc:picChg>
        <pc:picChg chg="add mod">
          <ac:chgData name="Sithija Wijesinghe" userId="34c3d59ba1d728d0" providerId="LiveId" clId="{79165687-58BD-4644-8A03-5E89402F4198}" dt="2024-03-01T05:00:48.986" v="13258"/>
          <ac:picMkLst>
            <pc:docMk/>
            <pc:sldMk cId="1364932396" sldId="265"/>
            <ac:picMk id="11" creationId="{9B451E58-F8BB-07C4-00AF-4162C9BA006B}"/>
          </ac:picMkLst>
        </pc:picChg>
      </pc:sldChg>
      <pc:sldChg chg="addSp delSp modSp add mod modTransition setBg delDesignElem modNotesTx">
        <pc:chgData name="Sithija Wijesinghe" userId="34c3d59ba1d728d0" providerId="LiveId" clId="{79165687-58BD-4644-8A03-5E89402F4198}" dt="2024-03-01T05:04:31.415" v="13262"/>
        <pc:sldMkLst>
          <pc:docMk/>
          <pc:sldMk cId="487293299" sldId="266"/>
        </pc:sldMkLst>
        <pc:spChg chg="mod">
          <ac:chgData name="Sithija Wijesinghe" userId="34c3d59ba1d728d0" providerId="LiveId" clId="{79165687-58BD-4644-8A03-5E89402F4198}" dt="2024-02-26T22:46:55.434" v="1554" actId="26606"/>
          <ac:spMkLst>
            <pc:docMk/>
            <pc:sldMk cId="487293299" sldId="266"/>
            <ac:spMk id="2" creationId="{4848FB11-7DCC-DE19-DBDB-C31B18CBB902}"/>
          </ac:spMkLst>
        </pc:spChg>
        <pc:spChg chg="mod">
          <ac:chgData name="Sithija Wijesinghe" userId="34c3d59ba1d728d0" providerId="LiveId" clId="{79165687-58BD-4644-8A03-5E89402F4198}" dt="2024-03-01T03:48:43.088" v="13208" actId="20577"/>
          <ac:spMkLst>
            <pc:docMk/>
            <pc:sldMk cId="487293299" sldId="266"/>
            <ac:spMk id="3" creationId="{BE9717D4-3573-EDAD-2D2E-082E85AF8DC7}"/>
          </ac:spMkLst>
        </pc:spChg>
        <pc:spChg chg="del mod">
          <ac:chgData name="Sithija Wijesinghe" userId="34c3d59ba1d728d0" providerId="LiveId" clId="{79165687-58BD-4644-8A03-5E89402F4198}" dt="2024-03-01T03:44:55.409" v="13067" actId="478"/>
          <ac:spMkLst>
            <pc:docMk/>
            <pc:sldMk cId="487293299" sldId="266"/>
            <ac:spMk id="4" creationId="{FB77A9C1-705A-1681-FF1F-2C11122D5FE9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487293299" sldId="266"/>
            <ac:spMk id="6" creationId="{2CC47A04-D86A-427E-3BF2-F3016950454A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487293299" sldId="266"/>
            <ac:picMk id="7" creationId="{7DA027C6-D800-C0A7-8C7A-9181AE705398}"/>
          </ac:picMkLst>
        </pc:picChg>
        <pc:picChg chg="add mod">
          <ac:chgData name="Sithija Wijesinghe" userId="34c3d59ba1d728d0" providerId="LiveId" clId="{79165687-58BD-4644-8A03-5E89402F4198}" dt="2024-03-01T03:44:52.263" v="13066"/>
          <ac:picMkLst>
            <pc:docMk/>
            <pc:sldMk cId="487293299" sldId="266"/>
            <ac:picMk id="8" creationId="{9D0D8EFE-0C7A-474B-081C-FE0ED995BE75}"/>
          </ac:picMkLst>
        </pc:picChg>
        <pc:picChg chg="add del mod">
          <ac:chgData name="Sithija Wijesinghe" userId="34c3d59ba1d728d0" providerId="LiveId" clId="{79165687-58BD-4644-8A03-5E89402F4198}" dt="2024-03-01T05:04:31.415" v="13262"/>
          <ac:picMkLst>
            <pc:docMk/>
            <pc:sldMk cId="487293299" sldId="266"/>
            <ac:picMk id="9" creationId="{3AFE484F-12F7-EEC9-DC2C-C12051859357}"/>
          </ac:picMkLst>
        </pc:picChg>
        <pc:picChg chg="add mod">
          <ac:chgData name="Sithija Wijesinghe" userId="34c3d59ba1d728d0" providerId="LiveId" clId="{79165687-58BD-4644-8A03-5E89402F4198}" dt="2024-03-01T05:04:31.415" v="13262"/>
          <ac:picMkLst>
            <pc:docMk/>
            <pc:sldMk cId="487293299" sldId="266"/>
            <ac:picMk id="10" creationId="{0D501ACE-7F60-D495-DCB9-8F9528586A08}"/>
          </ac:picMkLst>
        </pc:picChg>
      </pc:sldChg>
      <pc:sldChg chg="delSp modSp add del mod setBg delDesignElem">
        <pc:chgData name="Sithija Wijesinghe" userId="34c3d59ba1d728d0" providerId="LiveId" clId="{79165687-58BD-4644-8A03-5E89402F4198}" dt="2024-02-27T01:05:06.862" v="5058" actId="47"/>
        <pc:sldMkLst>
          <pc:docMk/>
          <pc:sldMk cId="2196098557" sldId="267"/>
        </pc:sldMkLst>
        <pc:spChg chg="mod">
          <ac:chgData name="Sithija Wijesinghe" userId="34c3d59ba1d728d0" providerId="LiveId" clId="{79165687-58BD-4644-8A03-5E89402F4198}" dt="2024-02-26T22:46:58.775" v="1555" actId="26606"/>
          <ac:spMkLst>
            <pc:docMk/>
            <pc:sldMk cId="2196098557" sldId="267"/>
            <ac:spMk id="2" creationId="{532CE859-1CDA-D3C4-67FB-87C957C18224}"/>
          </ac:spMkLst>
        </pc:spChg>
        <pc:spChg chg="mod">
          <ac:chgData name="Sithija Wijesinghe" userId="34c3d59ba1d728d0" providerId="LiveId" clId="{79165687-58BD-4644-8A03-5E89402F4198}" dt="2024-02-27T01:04:26.731" v="5050" actId="21"/>
          <ac:spMkLst>
            <pc:docMk/>
            <pc:sldMk cId="2196098557" sldId="267"/>
            <ac:spMk id="3" creationId="{95D6AF46-56FF-D11E-6A34-85D989EA3622}"/>
          </ac:spMkLst>
        </pc:spChg>
        <pc:spChg chg="mod">
          <ac:chgData name="Sithija Wijesinghe" userId="34c3d59ba1d728d0" providerId="LiveId" clId="{79165687-58BD-4644-8A03-5E89402F4198}" dt="2024-02-26T22:46:58.775" v="1555" actId="26606"/>
          <ac:spMkLst>
            <pc:docMk/>
            <pc:sldMk cId="2196098557" sldId="267"/>
            <ac:spMk id="4" creationId="{9CC82796-5FA6-ADB2-3588-7158F1072015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2196098557" sldId="267"/>
            <ac:spMk id="6" creationId="{05B1E91F-368D-F7FF-2DA7-528F07B1E842}"/>
          </ac:spMkLst>
        </pc:spChg>
      </pc:sldChg>
      <pc:sldChg chg="addSp delSp modSp add mod modTransition setBg delDesignElem modNotesTx">
        <pc:chgData name="Sithija Wijesinghe" userId="34c3d59ba1d728d0" providerId="LiveId" clId="{79165687-58BD-4644-8A03-5E89402F4198}" dt="2024-03-01T05:04:31.415" v="13262"/>
        <pc:sldMkLst>
          <pc:docMk/>
          <pc:sldMk cId="190106724" sldId="268"/>
        </pc:sldMkLst>
        <pc:spChg chg="mod">
          <ac:chgData name="Sithija Wijesinghe" userId="34c3d59ba1d728d0" providerId="LiveId" clId="{79165687-58BD-4644-8A03-5E89402F4198}" dt="2024-02-26T23:02:14.690" v="1611" actId="20577"/>
          <ac:spMkLst>
            <pc:docMk/>
            <pc:sldMk cId="190106724" sldId="268"/>
            <ac:spMk id="4" creationId="{F9AA4EE3-12BD-67D3-B546-1E627A9CD784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190106724" sldId="268"/>
            <ac:spMk id="14" creationId="{1D7840F6-EE2F-BD7E-EA91-9F21B0CB2786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190106724" sldId="268"/>
            <ac:spMk id="15" creationId="{AA7798A5-458F-10CD-F53A-5EE93C0BF234}"/>
          </ac:spMkLst>
        </pc:spChg>
        <pc:spChg chg="del">
          <ac:chgData name="Sithija Wijesinghe" userId="34c3d59ba1d728d0" providerId="LiveId" clId="{79165687-58BD-4644-8A03-5E89402F4198}" dt="2024-02-26T22:43:12.195" v="1495"/>
          <ac:spMkLst>
            <pc:docMk/>
            <pc:sldMk cId="190106724" sldId="268"/>
            <ac:spMk id="16" creationId="{CD5DC742-9209-CA36-949F-522C352D7FE4}"/>
          </ac:spMkLst>
        </pc:spChg>
        <pc:spChg chg="add">
          <ac:chgData name="Sithija Wijesinghe" userId="34c3d59ba1d728d0" providerId="LiveId" clId="{79165687-58BD-4644-8A03-5E89402F4198}" dt="2024-02-26T22:47:03.960" v="1556" actId="26606"/>
          <ac:spMkLst>
            <pc:docMk/>
            <pc:sldMk cId="190106724" sldId="268"/>
            <ac:spMk id="17" creationId="{3D6DABB5-1FC3-4E21-AC84-4685B03C9F93}"/>
          </ac:spMkLst>
        </pc:spChg>
        <pc:spChg chg="add">
          <ac:chgData name="Sithija Wijesinghe" userId="34c3d59ba1d728d0" providerId="LiveId" clId="{79165687-58BD-4644-8A03-5E89402F4198}" dt="2024-02-26T22:47:03.960" v="1556" actId="26606"/>
          <ac:spMkLst>
            <pc:docMk/>
            <pc:sldMk cId="190106724" sldId="268"/>
            <ac:spMk id="19" creationId="{FC5790B5-250E-45E6-A05D-C3D1D459BC9D}"/>
          </ac:spMkLst>
        </pc:spChg>
        <pc:grpChg chg="add">
          <ac:chgData name="Sithija Wijesinghe" userId="34c3d59ba1d728d0" providerId="LiveId" clId="{79165687-58BD-4644-8A03-5E89402F4198}" dt="2024-02-26T22:47:03.960" v="1556" actId="26606"/>
          <ac:grpSpMkLst>
            <pc:docMk/>
            <pc:sldMk cId="190106724" sldId="268"/>
            <ac:grpSpMk id="9" creationId="{7575D7A7-3C36-4508-9BC6-70A93BD3C438}"/>
          </ac:grpSpMkLst>
        </pc:grpChg>
        <pc:grpChg chg="add">
          <ac:chgData name="Sithija Wijesinghe" userId="34c3d59ba1d728d0" providerId="LiveId" clId="{79165687-58BD-4644-8A03-5E89402F4198}" dt="2024-02-26T22:47:03.960" v="1556" actId="26606"/>
          <ac:grpSpMkLst>
            <pc:docMk/>
            <pc:sldMk cId="190106724" sldId="268"/>
            <ac:grpSpMk id="21" creationId="{68158C4B-1BFE-4F6D-B2C1-0066FA11935A}"/>
          </ac:grpSpMkLst>
        </pc:gr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190106724" sldId="268"/>
            <ac:picMk id="3" creationId="{8D118A80-A80D-0C65-C5E9-C6A33D1E82D8}"/>
          </ac:picMkLst>
        </pc:picChg>
        <pc:picChg chg="add del mod">
          <ac:chgData name="Sithija Wijesinghe" userId="34c3d59ba1d728d0" providerId="LiveId" clId="{79165687-58BD-4644-8A03-5E89402F4198}" dt="2024-03-01T05:04:31.415" v="13262"/>
          <ac:picMkLst>
            <pc:docMk/>
            <pc:sldMk cId="190106724" sldId="268"/>
            <ac:picMk id="5" creationId="{5DA831E3-A5CF-E800-7711-B7388F579E47}"/>
          </ac:picMkLst>
        </pc:picChg>
        <pc:picChg chg="add mod">
          <ac:chgData name="Sithija Wijesinghe" userId="34c3d59ba1d728d0" providerId="LiveId" clId="{79165687-58BD-4644-8A03-5E89402F4198}" dt="2024-03-01T05:04:31.415" v="13262"/>
          <ac:picMkLst>
            <pc:docMk/>
            <pc:sldMk cId="190106724" sldId="268"/>
            <ac:picMk id="7" creationId="{A7749FE1-ACA0-AD5B-4BC2-5107B2CE6B52}"/>
          </ac:picMkLst>
        </pc:picChg>
        <pc:cxnChg chg="add">
          <ac:chgData name="Sithija Wijesinghe" userId="34c3d59ba1d728d0" providerId="LiveId" clId="{79165687-58BD-4644-8A03-5E89402F4198}" dt="2024-02-26T22:47:03.960" v="1556" actId="26606"/>
          <ac:cxnSpMkLst>
            <pc:docMk/>
            <pc:sldMk cId="190106724" sldId="268"/>
            <ac:cxnSpMk id="6" creationId="{AE446D0E-6531-40B7-A182-FB8602439777}"/>
          </ac:cxnSpMkLst>
        </pc:cxnChg>
        <pc:cxnChg chg="add">
          <ac:chgData name="Sithija Wijesinghe" userId="34c3d59ba1d728d0" providerId="LiveId" clId="{79165687-58BD-4644-8A03-5E89402F4198}" dt="2024-02-26T22:47:03.960" v="1556" actId="26606"/>
          <ac:cxnSpMkLst>
            <pc:docMk/>
            <pc:sldMk cId="190106724" sldId="268"/>
            <ac:cxnSpMk id="27" creationId="{14319AF2-886A-4C5D-B34C-17FCB0267EEB}"/>
          </ac:cxnSpMkLst>
        </pc:cxnChg>
      </pc:sldChg>
      <pc:sldChg chg="addSp delSp modSp add mod modTransition modNotesTx">
        <pc:chgData name="Sithija Wijesinghe" userId="34c3d59ba1d728d0" providerId="LiveId" clId="{79165687-58BD-4644-8A03-5E89402F4198}" dt="2024-03-01T05:18:14.018" v="13546"/>
        <pc:sldMkLst>
          <pc:docMk/>
          <pc:sldMk cId="444662657" sldId="269"/>
        </pc:sldMkLst>
        <pc:picChg chg="add del mod">
          <ac:chgData name="Sithija Wijesinghe" userId="34c3d59ba1d728d0" providerId="LiveId" clId="{79165687-58BD-4644-8A03-5E89402F4198}" dt="2024-02-29T20:05:18.945" v="10080" actId="478"/>
          <ac:picMkLst>
            <pc:docMk/>
            <pc:sldMk cId="444662657" sldId="269"/>
            <ac:picMk id="3" creationId="{9C5B45CC-058E-A0B4-9B44-FE558DD04CAB}"/>
          </ac:picMkLst>
        </pc:pic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444662657" sldId="269"/>
            <ac:picMk id="5" creationId="{F62BC093-E3F8-81B5-B3D5-3E5F1116F3B2}"/>
          </ac:picMkLst>
        </pc:picChg>
        <pc:picChg chg="add del mod">
          <ac:chgData name="Sithija Wijesinghe" userId="34c3d59ba1d728d0" providerId="LiveId" clId="{79165687-58BD-4644-8A03-5E89402F4198}" dt="2024-03-01T03:46:36.599" v="13088" actId="478"/>
          <ac:picMkLst>
            <pc:docMk/>
            <pc:sldMk cId="444662657" sldId="269"/>
            <ac:picMk id="7" creationId="{A56A3692-374B-D092-0D27-78EBA95E20DC}"/>
          </ac:picMkLst>
        </pc:picChg>
        <pc:picChg chg="add del mod">
          <ac:chgData name="Sithija Wijesinghe" userId="34c3d59ba1d728d0" providerId="LiveId" clId="{79165687-58BD-4644-8A03-5E89402F4198}" dt="2024-03-01T05:18:14.018" v="13546"/>
          <ac:picMkLst>
            <pc:docMk/>
            <pc:sldMk cId="444662657" sldId="269"/>
            <ac:picMk id="8" creationId="{6A3FE44A-2EED-8F93-C94A-562F86D2457B}"/>
          </ac:picMkLst>
        </pc:picChg>
        <pc:picChg chg="add mod">
          <ac:chgData name="Sithija Wijesinghe" userId="34c3d59ba1d728d0" providerId="LiveId" clId="{79165687-58BD-4644-8A03-5E89402F4198}" dt="2024-03-01T05:18:14.018" v="13546"/>
          <ac:picMkLst>
            <pc:docMk/>
            <pc:sldMk cId="444662657" sldId="269"/>
            <ac:picMk id="14" creationId="{AE0F4D92-E959-BB43-55C2-B6AF6656E067}"/>
          </ac:picMkLst>
        </pc:picChg>
      </pc:sldChg>
      <pc:sldChg chg="addSp delSp modSp add mod modTransition modClrScheme delDesignElem chgLayout modNotesTx">
        <pc:chgData name="Sithija Wijesinghe" userId="34c3d59ba1d728d0" providerId="LiveId" clId="{79165687-58BD-4644-8A03-5E89402F4198}" dt="2024-03-01T05:04:31.415" v="13262"/>
        <pc:sldMkLst>
          <pc:docMk/>
          <pc:sldMk cId="4923856" sldId="270"/>
        </pc:sldMkLst>
        <pc:spChg chg="add del mod ord">
          <ac:chgData name="Sithija Wijesinghe" userId="34c3d59ba1d728d0" providerId="LiveId" clId="{79165687-58BD-4644-8A03-5E89402F4198}" dt="2024-02-26T23:03:26.325" v="1654" actId="700"/>
          <ac:spMkLst>
            <pc:docMk/>
            <pc:sldMk cId="4923856" sldId="270"/>
            <ac:spMk id="2" creationId="{FA68F454-8D2C-63F3-0880-596F3BF327F5}"/>
          </ac:spMkLst>
        </pc:spChg>
        <pc:spChg chg="add del mod ord">
          <ac:chgData name="Sithija Wijesinghe" userId="34c3d59ba1d728d0" providerId="LiveId" clId="{79165687-58BD-4644-8A03-5E89402F4198}" dt="2024-02-29T18:14:11.958" v="7212"/>
          <ac:spMkLst>
            <pc:docMk/>
            <pc:sldMk cId="4923856" sldId="270"/>
            <ac:spMk id="3" creationId="{6D5B82BD-8334-004C-8483-9969C80CEDF4}"/>
          </ac:spMkLst>
        </pc:spChg>
        <pc:spChg chg="mod ord">
          <ac:chgData name="Sithija Wijesinghe" userId="34c3d59ba1d728d0" providerId="LiveId" clId="{79165687-58BD-4644-8A03-5E89402F4198}" dt="2024-02-26T23:03:26.325" v="1654" actId="700"/>
          <ac:spMkLst>
            <pc:docMk/>
            <pc:sldMk cId="4923856" sldId="270"/>
            <ac:spMk id="4" creationId="{93D10139-AC2C-637B-BCD3-306D4CCA456E}"/>
          </ac:spMkLst>
        </pc:spChg>
        <pc:spChg chg="add mod ord">
          <ac:chgData name="Sithija Wijesinghe" userId="34c3d59ba1d728d0" providerId="LiveId" clId="{79165687-58BD-4644-8A03-5E89402F4198}" dt="2024-02-29T18:14:51.433" v="7216" actId="242"/>
          <ac:spMkLst>
            <pc:docMk/>
            <pc:sldMk cId="4923856" sldId="270"/>
            <ac:spMk id="5" creationId="{76627A8D-8B55-FF04-030B-4893D17E9242}"/>
          </ac:spMkLst>
        </pc:spChg>
        <pc:spChg chg="del">
          <ac:chgData name="Sithija Wijesinghe" userId="34c3d59ba1d728d0" providerId="LiveId" clId="{79165687-58BD-4644-8A03-5E89402F4198}" dt="2024-02-26T23:02:25.275" v="1613" actId="700"/>
          <ac:spMkLst>
            <pc:docMk/>
            <pc:sldMk cId="4923856" sldId="270"/>
            <ac:spMk id="17" creationId="{8F7B2A4D-8483-4D76-C208-C45FFEEAEDD3}"/>
          </ac:spMkLst>
        </pc:spChg>
        <pc:spChg chg="del">
          <ac:chgData name="Sithija Wijesinghe" userId="34c3d59ba1d728d0" providerId="LiveId" clId="{79165687-58BD-4644-8A03-5E89402F4198}" dt="2024-02-26T23:02:25.275" v="1613" actId="700"/>
          <ac:spMkLst>
            <pc:docMk/>
            <pc:sldMk cId="4923856" sldId="270"/>
            <ac:spMk id="19" creationId="{F088F977-F39F-A45C-9252-2CF777AAA214}"/>
          </ac:spMkLst>
        </pc:spChg>
        <pc:grpChg chg="del">
          <ac:chgData name="Sithija Wijesinghe" userId="34c3d59ba1d728d0" providerId="LiveId" clId="{79165687-58BD-4644-8A03-5E89402F4198}" dt="2024-02-26T23:02:25.275" v="1613" actId="700"/>
          <ac:grpSpMkLst>
            <pc:docMk/>
            <pc:sldMk cId="4923856" sldId="270"/>
            <ac:grpSpMk id="9" creationId="{1D072A7D-D056-C08F-FEC4-AA6201F0CCC5}"/>
          </ac:grpSpMkLst>
        </pc:grpChg>
        <pc:grpChg chg="del">
          <ac:chgData name="Sithija Wijesinghe" userId="34c3d59ba1d728d0" providerId="LiveId" clId="{79165687-58BD-4644-8A03-5E89402F4198}" dt="2024-02-26T23:02:25.275" v="1613" actId="700"/>
          <ac:grpSpMkLst>
            <pc:docMk/>
            <pc:sldMk cId="4923856" sldId="270"/>
            <ac:grpSpMk id="21" creationId="{6EDAD58D-AC68-0C05-4C9A-D04772F862D3}"/>
          </ac:grpSpMkLst>
        </pc:gr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4923856" sldId="270"/>
            <ac:picMk id="8" creationId="{77887BAF-3A3F-D868-F23E-B72D7184FF9E}"/>
          </ac:picMkLst>
        </pc:picChg>
        <pc:picChg chg="add del mod">
          <ac:chgData name="Sithija Wijesinghe" userId="34c3d59ba1d728d0" providerId="LiveId" clId="{79165687-58BD-4644-8A03-5E89402F4198}" dt="2024-03-01T05:04:31.415" v="13262"/>
          <ac:picMkLst>
            <pc:docMk/>
            <pc:sldMk cId="4923856" sldId="270"/>
            <ac:picMk id="14" creationId="{0508A6B5-9D8B-A284-ECE6-785E8A6F8346}"/>
          </ac:picMkLst>
        </pc:picChg>
        <pc:picChg chg="add mod">
          <ac:chgData name="Sithija Wijesinghe" userId="34c3d59ba1d728d0" providerId="LiveId" clId="{79165687-58BD-4644-8A03-5E89402F4198}" dt="2024-03-01T05:04:31.415" v="13262"/>
          <ac:picMkLst>
            <pc:docMk/>
            <pc:sldMk cId="4923856" sldId="270"/>
            <ac:picMk id="15" creationId="{BD9DA8FF-3DB1-6992-2DD9-FA59EAD36971}"/>
          </ac:picMkLst>
        </pc:picChg>
        <pc:picChg chg="add mod">
          <ac:chgData name="Sithija Wijesinghe" userId="34c3d59ba1d728d0" providerId="LiveId" clId="{79165687-58BD-4644-8A03-5E89402F4198}" dt="2024-02-29T18:14:20.476" v="7215" actId="1076"/>
          <ac:picMkLst>
            <pc:docMk/>
            <pc:sldMk cId="4923856" sldId="270"/>
            <ac:picMk id="2050" creationId="{66C32A28-78C1-F088-C927-CD5B7C4D0F46}"/>
          </ac:picMkLst>
        </pc:picChg>
        <pc:cxnChg chg="del">
          <ac:chgData name="Sithija Wijesinghe" userId="34c3d59ba1d728d0" providerId="LiveId" clId="{79165687-58BD-4644-8A03-5E89402F4198}" dt="2024-02-26T23:02:25.275" v="1613" actId="700"/>
          <ac:cxnSpMkLst>
            <pc:docMk/>
            <pc:sldMk cId="4923856" sldId="270"/>
            <ac:cxnSpMk id="6" creationId="{6DB0D75E-C862-8C07-4A6C-67A172D6F080}"/>
          </ac:cxnSpMkLst>
        </pc:cxnChg>
        <pc:cxnChg chg="del">
          <ac:chgData name="Sithija Wijesinghe" userId="34c3d59ba1d728d0" providerId="LiveId" clId="{79165687-58BD-4644-8A03-5E89402F4198}" dt="2024-02-26T23:02:25.275" v="1613" actId="700"/>
          <ac:cxnSpMkLst>
            <pc:docMk/>
            <pc:sldMk cId="4923856" sldId="270"/>
            <ac:cxnSpMk id="27" creationId="{2EE3FAA5-2955-831D-3B02-9244344D21CF}"/>
          </ac:cxnSpMkLst>
        </pc:cxnChg>
      </pc:sldChg>
      <pc:sldChg chg="addSp delSp modSp new mod modTransition modAnim modNotesTx">
        <pc:chgData name="Sithija Wijesinghe" userId="34c3d59ba1d728d0" providerId="LiveId" clId="{79165687-58BD-4644-8A03-5E89402F4198}" dt="2024-03-01T05:15:17.785" v="13545"/>
        <pc:sldMkLst>
          <pc:docMk/>
          <pc:sldMk cId="104747504" sldId="271"/>
        </pc:sldMkLst>
        <pc:spChg chg="mod">
          <ac:chgData name="Sithija Wijesinghe" userId="34c3d59ba1d728d0" providerId="LiveId" clId="{79165687-58BD-4644-8A03-5E89402F4198}" dt="2024-02-26T23:15:17.713" v="1769"/>
          <ac:spMkLst>
            <pc:docMk/>
            <pc:sldMk cId="104747504" sldId="271"/>
            <ac:spMk id="2" creationId="{763D99CB-D571-CEA2-846A-C714DBA24067}"/>
          </ac:spMkLst>
        </pc:spChg>
        <pc:spChg chg="add del">
          <ac:chgData name="Sithija Wijesinghe" userId="34c3d59ba1d728d0" providerId="LiveId" clId="{79165687-58BD-4644-8A03-5E89402F4198}" dt="2024-02-27T01:22:33.914" v="6265"/>
          <ac:spMkLst>
            <pc:docMk/>
            <pc:sldMk cId="104747504" sldId="271"/>
            <ac:spMk id="3" creationId="{206A0727-F158-2DDE-6D06-461DB67C5250}"/>
          </ac:spMkLst>
        </pc:spChg>
        <pc:spChg chg="mod">
          <ac:chgData name="Sithija Wijesinghe" userId="34c3d59ba1d728d0" providerId="LiveId" clId="{79165687-58BD-4644-8A03-5E89402F4198}" dt="2024-02-29T19:21:27.161" v="7965" actId="20577"/>
          <ac:spMkLst>
            <pc:docMk/>
            <pc:sldMk cId="104747504" sldId="271"/>
            <ac:spMk id="4" creationId="{1C620A62-6C78-5C4A-55D0-C1E6B747983D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104747504" sldId="271"/>
            <ac:picMk id="6" creationId="{DD089190-D93B-9FBC-BE11-2DC7EF649DE3}"/>
          </ac:picMkLst>
        </pc:picChg>
        <pc:picChg chg="add del mod">
          <ac:chgData name="Sithija Wijesinghe" userId="34c3d59ba1d728d0" providerId="LiveId" clId="{79165687-58BD-4644-8A03-5E89402F4198}" dt="2024-03-01T05:12:36.112" v="13529"/>
          <ac:picMkLst>
            <pc:docMk/>
            <pc:sldMk cId="104747504" sldId="271"/>
            <ac:picMk id="7" creationId="{E85A0DD0-DF63-6B03-DB23-AE1BC4087E20}"/>
          </ac:picMkLst>
        </pc:picChg>
        <pc:picChg chg="add del mod">
          <ac:chgData name="Sithija Wijesinghe" userId="34c3d59ba1d728d0" providerId="LiveId" clId="{79165687-58BD-4644-8A03-5E89402F4198}" dt="2024-03-01T05:12:41.550" v="13531"/>
          <ac:picMkLst>
            <pc:docMk/>
            <pc:sldMk cId="104747504" sldId="271"/>
            <ac:picMk id="8" creationId="{9B726786-B283-285F-1312-CD89764EC7D6}"/>
          </ac:picMkLst>
        </pc:picChg>
        <pc:picChg chg="add del mod ord">
          <ac:chgData name="Sithija Wijesinghe" userId="34c3d59ba1d728d0" providerId="LiveId" clId="{79165687-58BD-4644-8A03-5E89402F4198}" dt="2024-03-01T05:13:39.465" v="13532"/>
          <ac:picMkLst>
            <pc:docMk/>
            <pc:sldMk cId="104747504" sldId="271"/>
            <ac:picMk id="11" creationId="{DB37C62C-7E74-BB60-1531-EDBFC03C9803}"/>
          </ac:picMkLst>
        </pc:picChg>
        <pc:picChg chg="add del mod">
          <ac:chgData name="Sithija Wijesinghe" userId="34c3d59ba1d728d0" providerId="LiveId" clId="{79165687-58BD-4644-8A03-5E89402F4198}" dt="2024-03-01T05:13:59.419" v="13544"/>
          <ac:picMkLst>
            <pc:docMk/>
            <pc:sldMk cId="104747504" sldId="271"/>
            <ac:picMk id="12" creationId="{0E9B426E-72EB-2838-E852-AAE5309DC051}"/>
          </ac:picMkLst>
        </pc:picChg>
        <pc:picChg chg="add del mod ord">
          <ac:chgData name="Sithija Wijesinghe" userId="34c3d59ba1d728d0" providerId="LiveId" clId="{79165687-58BD-4644-8A03-5E89402F4198}" dt="2024-03-01T05:15:17.785" v="13545"/>
          <ac:picMkLst>
            <pc:docMk/>
            <pc:sldMk cId="104747504" sldId="271"/>
            <ac:picMk id="16" creationId="{EE1E93C9-0F76-E02A-AC66-D589A44C7BC8}"/>
          </ac:picMkLst>
        </pc:picChg>
        <pc:picChg chg="add mod">
          <ac:chgData name="Sithija Wijesinghe" userId="34c3d59ba1d728d0" providerId="LiveId" clId="{79165687-58BD-4644-8A03-5E89402F4198}" dt="2024-03-01T05:15:17.785" v="13545"/>
          <ac:picMkLst>
            <pc:docMk/>
            <pc:sldMk cId="104747504" sldId="271"/>
            <ac:picMk id="17" creationId="{6F44EB83-C19D-3AD8-3F4B-E024E2415056}"/>
          </ac:picMkLst>
        </pc:picChg>
        <pc:picChg chg="add mod">
          <ac:chgData name="Sithija Wijesinghe" userId="34c3d59ba1d728d0" providerId="LiveId" clId="{79165687-58BD-4644-8A03-5E89402F4198}" dt="2024-02-27T01:35:49.943" v="7208" actId="14826"/>
          <ac:picMkLst>
            <pc:docMk/>
            <pc:sldMk cId="104747504" sldId="271"/>
            <ac:picMk id="1026" creationId="{D04D83A9-7D14-FE19-A499-2892D321DDBB}"/>
          </ac:picMkLst>
        </pc:picChg>
        <pc:picChg chg="add">
          <ac:chgData name="Sithija Wijesinghe" userId="34c3d59ba1d728d0" providerId="LiveId" clId="{79165687-58BD-4644-8A03-5E89402F4198}" dt="2024-02-27T01:35:40.203" v="7207"/>
          <ac:picMkLst>
            <pc:docMk/>
            <pc:sldMk cId="104747504" sldId="271"/>
            <ac:picMk id="1028" creationId="{A1A75ED7-BE2A-6E08-3712-1FA9F76D681D}"/>
          </ac:picMkLst>
        </pc:picChg>
      </pc:sldChg>
      <pc:sldChg chg="addSp delSp modSp add mod modTransition modAnim modNotesTx">
        <pc:chgData name="Sithija Wijesinghe" userId="34c3d59ba1d728d0" providerId="LiveId" clId="{79165687-58BD-4644-8A03-5E89402F4198}" dt="2024-03-01T05:02:08.556" v="13261"/>
        <pc:sldMkLst>
          <pc:docMk/>
          <pc:sldMk cId="666197842" sldId="272"/>
        </pc:sldMkLst>
        <pc:spChg chg="mod">
          <ac:chgData name="Sithija Wijesinghe" userId="34c3d59ba1d728d0" providerId="LiveId" clId="{79165687-58BD-4644-8A03-5E89402F4198}" dt="2024-03-01T03:47:46.704" v="13142" actId="20577"/>
          <ac:spMkLst>
            <pc:docMk/>
            <pc:sldMk cId="666197842" sldId="272"/>
            <ac:spMk id="3" creationId="{2FCABCFA-8B4E-8B5F-FC43-D9FA16E8FC33}"/>
          </ac:spMkLst>
        </pc:spChg>
        <pc:spChg chg="del">
          <ac:chgData name="Sithija Wijesinghe" userId="34c3d59ba1d728d0" providerId="LiveId" clId="{79165687-58BD-4644-8A03-5E89402F4198}" dt="2024-03-01T03:44:42.293" v="13063" actId="478"/>
          <ac:spMkLst>
            <pc:docMk/>
            <pc:sldMk cId="666197842" sldId="272"/>
            <ac:spMk id="4" creationId="{F0926AB9-12FE-15A5-03B6-4C2889C40151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666197842" sldId="272"/>
            <ac:picMk id="6" creationId="{F7957E9F-6090-77C8-A0CF-C97901FBCC28}"/>
          </ac:picMkLst>
        </pc:picChg>
        <pc:picChg chg="add mod">
          <ac:chgData name="Sithija Wijesinghe" userId="34c3d59ba1d728d0" providerId="LiveId" clId="{79165687-58BD-4644-8A03-5E89402F4198}" dt="2024-03-01T03:44:45.136" v="13065" actId="1076"/>
          <ac:picMkLst>
            <pc:docMk/>
            <pc:sldMk cId="666197842" sldId="272"/>
            <ac:picMk id="7" creationId="{C87DB631-2B07-64EF-0AFE-CB30521D14E2}"/>
          </ac:picMkLst>
        </pc:picChg>
        <pc:picChg chg="add del mod">
          <ac:chgData name="Sithija Wijesinghe" userId="34c3d59ba1d728d0" providerId="LiveId" clId="{79165687-58BD-4644-8A03-5E89402F4198}" dt="2024-03-01T05:00:48.986" v="13258"/>
          <ac:picMkLst>
            <pc:docMk/>
            <pc:sldMk cId="666197842" sldId="272"/>
            <ac:picMk id="8" creationId="{3CD32DAA-635F-E669-8776-6D611CD13584}"/>
          </ac:picMkLst>
        </pc:picChg>
        <pc:picChg chg="add del mod">
          <ac:chgData name="Sithija Wijesinghe" userId="34c3d59ba1d728d0" providerId="LiveId" clId="{79165687-58BD-4644-8A03-5E89402F4198}" dt="2024-03-01T05:01:01.128" v="13260"/>
          <ac:picMkLst>
            <pc:docMk/>
            <pc:sldMk cId="666197842" sldId="272"/>
            <ac:picMk id="9" creationId="{E001574B-7FA4-C19D-159E-580E893D400B}"/>
          </ac:picMkLst>
        </pc:picChg>
        <pc:picChg chg="add del mod ord">
          <ac:chgData name="Sithija Wijesinghe" userId="34c3d59ba1d728d0" providerId="LiveId" clId="{79165687-58BD-4644-8A03-5E89402F4198}" dt="2024-03-01T05:02:08.556" v="13261"/>
          <ac:picMkLst>
            <pc:docMk/>
            <pc:sldMk cId="666197842" sldId="272"/>
            <ac:picMk id="12" creationId="{FF0CDC61-D04B-788A-B9BD-9D4BBFD18F9B}"/>
          </ac:picMkLst>
        </pc:picChg>
        <pc:picChg chg="add mod">
          <ac:chgData name="Sithija Wijesinghe" userId="34c3d59ba1d728d0" providerId="LiveId" clId="{79165687-58BD-4644-8A03-5E89402F4198}" dt="2024-03-01T05:02:08.556" v="13261"/>
          <ac:picMkLst>
            <pc:docMk/>
            <pc:sldMk cId="666197842" sldId="272"/>
            <ac:picMk id="13" creationId="{E01C30AF-B610-3FD0-EEE6-A910051CBE17}"/>
          </ac:picMkLst>
        </pc:picChg>
      </pc:sldChg>
      <pc:sldChg chg="addSp delSp modSp add mod ord modTransition modAnim modNotesTx">
        <pc:chgData name="Sithija Wijesinghe" userId="34c3d59ba1d728d0" providerId="LiveId" clId="{79165687-58BD-4644-8A03-5E89402F4198}" dt="2024-03-01T05:11:08.443" v="13528"/>
        <pc:sldMkLst>
          <pc:docMk/>
          <pc:sldMk cId="212621434" sldId="273"/>
        </pc:sldMkLst>
        <pc:spChg chg="mod">
          <ac:chgData name="Sithija Wijesinghe" userId="34c3d59ba1d728d0" providerId="LiveId" clId="{79165687-58BD-4644-8A03-5E89402F4198}" dt="2024-03-01T05:06:36.809" v="13373" actId="20577"/>
          <ac:spMkLst>
            <pc:docMk/>
            <pc:sldMk cId="212621434" sldId="273"/>
            <ac:spMk id="4" creationId="{D03249C2-8321-DB9A-0311-DEB95D6152B6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212621434" sldId="273"/>
            <ac:picMk id="5" creationId="{F3715193-7BD7-1F18-A7E9-CEDF996EC926}"/>
          </ac:picMkLst>
        </pc:picChg>
        <pc:picChg chg="add del mod">
          <ac:chgData name="Sithija Wijesinghe" userId="34c3d59ba1d728d0" providerId="LiveId" clId="{79165687-58BD-4644-8A03-5E89402F4198}" dt="2024-03-01T05:04:31.415" v="13262"/>
          <ac:picMkLst>
            <pc:docMk/>
            <pc:sldMk cId="212621434" sldId="273"/>
            <ac:picMk id="6" creationId="{347B238E-6A27-F243-1C6F-3FD46E2DF2C5}"/>
          </ac:picMkLst>
        </pc:picChg>
        <pc:picChg chg="add del mod">
          <ac:chgData name="Sithija Wijesinghe" userId="34c3d59ba1d728d0" providerId="LiveId" clId="{79165687-58BD-4644-8A03-5E89402F4198}" dt="2024-03-01T05:05:05.326" v="13302"/>
          <ac:picMkLst>
            <pc:docMk/>
            <pc:sldMk cId="212621434" sldId="273"/>
            <ac:picMk id="7" creationId="{DFA3001F-15EC-A8F2-2F23-F6D69DAA9A63}"/>
          </ac:picMkLst>
        </pc:picChg>
        <pc:picChg chg="add del mod ord">
          <ac:chgData name="Sithija Wijesinghe" userId="34c3d59ba1d728d0" providerId="LiveId" clId="{79165687-58BD-4644-8A03-5E89402F4198}" dt="2024-03-01T05:05:28.941" v="13303"/>
          <ac:picMkLst>
            <pc:docMk/>
            <pc:sldMk cId="212621434" sldId="273"/>
            <ac:picMk id="11" creationId="{0A16990B-7F2B-C917-51F5-460C5407E517}"/>
          </ac:picMkLst>
        </pc:picChg>
        <pc:picChg chg="add del mod">
          <ac:chgData name="Sithija Wijesinghe" userId="34c3d59ba1d728d0" providerId="LiveId" clId="{79165687-58BD-4644-8A03-5E89402F4198}" dt="2024-03-01T05:08:16.127" v="13502"/>
          <ac:picMkLst>
            <pc:docMk/>
            <pc:sldMk cId="212621434" sldId="273"/>
            <ac:picMk id="12" creationId="{DD6DF0FA-B07D-E3C5-AEAB-B457F2F9F361}"/>
          </ac:picMkLst>
        </pc:picChg>
        <pc:picChg chg="add del mod ord">
          <ac:chgData name="Sithija Wijesinghe" userId="34c3d59ba1d728d0" providerId="LiveId" clId="{79165687-58BD-4644-8A03-5E89402F4198}" dt="2024-03-01T05:08:32.844" v="13503"/>
          <ac:picMkLst>
            <pc:docMk/>
            <pc:sldMk cId="212621434" sldId="273"/>
            <ac:picMk id="16" creationId="{6FC05718-7BCB-60FD-3750-4382ABE9B972}"/>
          </ac:picMkLst>
        </pc:picChg>
        <pc:picChg chg="add del mod">
          <ac:chgData name="Sithija Wijesinghe" userId="34c3d59ba1d728d0" providerId="LiveId" clId="{79165687-58BD-4644-8A03-5E89402F4198}" dt="2024-03-01T05:09:06.271" v="13521"/>
          <ac:picMkLst>
            <pc:docMk/>
            <pc:sldMk cId="212621434" sldId="273"/>
            <ac:picMk id="17" creationId="{7AC1A650-2224-B54F-2719-CDB342840BB8}"/>
          </ac:picMkLst>
        </pc:picChg>
        <pc:picChg chg="add del mod ord">
          <ac:chgData name="Sithija Wijesinghe" userId="34c3d59ba1d728d0" providerId="LiveId" clId="{79165687-58BD-4644-8A03-5E89402F4198}" dt="2024-03-01T05:09:23.838" v="13522"/>
          <ac:picMkLst>
            <pc:docMk/>
            <pc:sldMk cId="212621434" sldId="273"/>
            <ac:picMk id="21" creationId="{CF5F5A68-2150-999F-D3F6-EF9505313840}"/>
          </ac:picMkLst>
        </pc:picChg>
        <pc:picChg chg="add del mod">
          <ac:chgData name="Sithija Wijesinghe" userId="34c3d59ba1d728d0" providerId="LiveId" clId="{79165687-58BD-4644-8A03-5E89402F4198}" dt="2024-03-01T05:09:27.059" v="13524"/>
          <ac:picMkLst>
            <pc:docMk/>
            <pc:sldMk cId="212621434" sldId="273"/>
            <ac:picMk id="22" creationId="{AA3D94E6-25BB-78C6-261C-D50FD6EA1169}"/>
          </ac:picMkLst>
        </pc:picChg>
        <pc:picChg chg="add del mod ord">
          <ac:chgData name="Sithija Wijesinghe" userId="34c3d59ba1d728d0" providerId="LiveId" clId="{79165687-58BD-4644-8A03-5E89402F4198}" dt="2024-03-01T05:10:04.481" v="13525"/>
          <ac:picMkLst>
            <pc:docMk/>
            <pc:sldMk cId="212621434" sldId="273"/>
            <ac:picMk id="25" creationId="{709DCF28-17CE-43FD-A838-F829AA8BA64C}"/>
          </ac:picMkLst>
        </pc:picChg>
        <pc:picChg chg="add del mod">
          <ac:chgData name="Sithija Wijesinghe" userId="34c3d59ba1d728d0" providerId="LiveId" clId="{79165687-58BD-4644-8A03-5E89402F4198}" dt="2024-03-01T05:10:08.163" v="13527"/>
          <ac:picMkLst>
            <pc:docMk/>
            <pc:sldMk cId="212621434" sldId="273"/>
            <ac:picMk id="26" creationId="{00E1D26C-2DBF-BFB8-47A5-1D095A6E2A16}"/>
          </ac:picMkLst>
        </pc:picChg>
        <pc:picChg chg="add del mod ord">
          <ac:chgData name="Sithija Wijesinghe" userId="34c3d59ba1d728d0" providerId="LiveId" clId="{79165687-58BD-4644-8A03-5E89402F4198}" dt="2024-03-01T05:11:08.443" v="13528"/>
          <ac:picMkLst>
            <pc:docMk/>
            <pc:sldMk cId="212621434" sldId="273"/>
            <ac:picMk id="29" creationId="{06F72F67-7545-E2EE-9E15-7DB30C071041}"/>
          </ac:picMkLst>
        </pc:picChg>
        <pc:picChg chg="add mod">
          <ac:chgData name="Sithija Wijesinghe" userId="34c3d59ba1d728d0" providerId="LiveId" clId="{79165687-58BD-4644-8A03-5E89402F4198}" dt="2024-03-01T05:11:08.443" v="13528"/>
          <ac:picMkLst>
            <pc:docMk/>
            <pc:sldMk cId="212621434" sldId="273"/>
            <ac:picMk id="30" creationId="{67EDBADF-B235-0F86-D7F1-36E10F455EE8}"/>
          </ac:picMkLst>
        </pc:picChg>
      </pc:sldChg>
      <pc:sldChg chg="addSp delSp modSp add mod modTransition modAnim modNotesTx">
        <pc:chgData name="Sithija Wijesinghe" userId="34c3d59ba1d728d0" providerId="LiveId" clId="{79165687-58BD-4644-8A03-5E89402F4198}" dt="2024-03-01T05:28:12.702" v="13558"/>
        <pc:sldMkLst>
          <pc:docMk/>
          <pc:sldMk cId="504163949" sldId="274"/>
        </pc:sldMkLst>
        <pc:spChg chg="mod">
          <ac:chgData name="Sithija Wijesinghe" userId="34c3d59ba1d728d0" providerId="LiveId" clId="{79165687-58BD-4644-8A03-5E89402F4198}" dt="2024-02-29T19:23:24.384" v="8306" actId="20577"/>
          <ac:spMkLst>
            <pc:docMk/>
            <pc:sldMk cId="504163949" sldId="274"/>
            <ac:spMk id="4" creationId="{081A0342-77EE-63D5-EAB3-B74A4D15CB04}"/>
          </ac:spMkLst>
        </pc:spChg>
        <pc:picChg chg="add del mod">
          <ac:chgData name="Sithija Wijesinghe" userId="34c3d59ba1d728d0" providerId="LiveId" clId="{79165687-58BD-4644-8A03-5E89402F4198}" dt="2024-02-29T20:06:11.088" v="10085" actId="34818"/>
          <ac:picMkLst>
            <pc:docMk/>
            <pc:sldMk cId="504163949" sldId="274"/>
            <ac:picMk id="5" creationId="{038352A6-F925-0EE3-A07E-7A7D04162661}"/>
          </ac:picMkLst>
        </pc:picChg>
        <pc:picChg chg="add del mod">
          <ac:chgData name="Sithija Wijesinghe" userId="34c3d59ba1d728d0" providerId="LiveId" clId="{79165687-58BD-4644-8A03-5E89402F4198}" dt="2024-03-01T05:18:14.018" v="13546"/>
          <ac:picMkLst>
            <pc:docMk/>
            <pc:sldMk cId="504163949" sldId="274"/>
            <ac:picMk id="6" creationId="{8B78B8A1-8A54-4B79-2BCF-34ECDC828B75}"/>
          </ac:picMkLst>
        </pc:picChg>
        <pc:picChg chg="add del mod">
          <ac:chgData name="Sithija Wijesinghe" userId="34c3d59ba1d728d0" providerId="LiveId" clId="{79165687-58BD-4644-8A03-5E89402F4198}" dt="2024-03-01T05:26:08.595" v="13548"/>
          <ac:picMkLst>
            <pc:docMk/>
            <pc:sldMk cId="504163949" sldId="274"/>
            <ac:picMk id="7" creationId="{EAEB7D1D-1BE2-A6DC-E21F-0CA1423EE229}"/>
          </ac:picMkLst>
        </pc:picChg>
        <pc:picChg chg="add del mod ord">
          <ac:chgData name="Sithija Wijesinghe" userId="34c3d59ba1d728d0" providerId="LiveId" clId="{79165687-58BD-4644-8A03-5E89402F4198}" dt="2024-03-01T05:26:22.687" v="13549"/>
          <ac:picMkLst>
            <pc:docMk/>
            <pc:sldMk cId="504163949" sldId="274"/>
            <ac:picMk id="9" creationId="{C7E90985-30AC-C052-0D2A-021385F57E10}"/>
          </ac:picMkLst>
        </pc:picChg>
        <pc:picChg chg="add del mod">
          <ac:chgData name="Sithija Wijesinghe" userId="34c3d59ba1d728d0" providerId="LiveId" clId="{79165687-58BD-4644-8A03-5E89402F4198}" dt="2024-03-01T05:26:26.908" v="13551"/>
          <ac:picMkLst>
            <pc:docMk/>
            <pc:sldMk cId="504163949" sldId="274"/>
            <ac:picMk id="10" creationId="{7DA9CC74-4406-79D7-33F7-CF6F0DBF90B7}"/>
          </ac:picMkLst>
        </pc:picChg>
        <pc:picChg chg="add del mod ord">
          <ac:chgData name="Sithija Wijesinghe" userId="34c3d59ba1d728d0" providerId="LiveId" clId="{79165687-58BD-4644-8A03-5E89402F4198}" dt="2024-03-01T05:26:51.814" v="13552"/>
          <ac:picMkLst>
            <pc:docMk/>
            <pc:sldMk cId="504163949" sldId="274"/>
            <ac:picMk id="13" creationId="{65108DEF-4806-B2A6-4670-F09D7EA23DD5}"/>
          </ac:picMkLst>
        </pc:picChg>
        <pc:picChg chg="add del mod">
          <ac:chgData name="Sithija Wijesinghe" userId="34c3d59ba1d728d0" providerId="LiveId" clId="{79165687-58BD-4644-8A03-5E89402F4198}" dt="2024-03-01T05:26:57.133" v="13554"/>
          <ac:picMkLst>
            <pc:docMk/>
            <pc:sldMk cId="504163949" sldId="274"/>
            <ac:picMk id="14" creationId="{4C4AD575-50A8-CF7B-A0AB-43E983AE072A}"/>
          </ac:picMkLst>
        </pc:picChg>
        <pc:picChg chg="add del mod ord">
          <ac:chgData name="Sithija Wijesinghe" userId="34c3d59ba1d728d0" providerId="LiveId" clId="{79165687-58BD-4644-8A03-5E89402F4198}" dt="2024-03-01T05:27:21.955" v="13555"/>
          <ac:picMkLst>
            <pc:docMk/>
            <pc:sldMk cId="504163949" sldId="274"/>
            <ac:picMk id="17" creationId="{BECBBC07-4F8B-C1CC-BEC4-F79E1C96C70E}"/>
          </ac:picMkLst>
        </pc:picChg>
        <pc:picChg chg="add del mod">
          <ac:chgData name="Sithija Wijesinghe" userId="34c3d59ba1d728d0" providerId="LiveId" clId="{79165687-58BD-4644-8A03-5E89402F4198}" dt="2024-03-01T05:27:25.574" v="13557"/>
          <ac:picMkLst>
            <pc:docMk/>
            <pc:sldMk cId="504163949" sldId="274"/>
            <ac:picMk id="18" creationId="{7A806520-21A9-1E20-55DD-2D744C5BEABC}"/>
          </ac:picMkLst>
        </pc:picChg>
        <pc:picChg chg="add del mod ord">
          <ac:chgData name="Sithija Wijesinghe" userId="34c3d59ba1d728d0" providerId="LiveId" clId="{79165687-58BD-4644-8A03-5E89402F4198}" dt="2024-03-01T05:28:12.702" v="13558"/>
          <ac:picMkLst>
            <pc:docMk/>
            <pc:sldMk cId="504163949" sldId="274"/>
            <ac:picMk id="21" creationId="{50E15FEB-F2A3-ED46-6F93-199D8EEEA4DD}"/>
          </ac:picMkLst>
        </pc:picChg>
        <pc:picChg chg="add mod">
          <ac:chgData name="Sithija Wijesinghe" userId="34c3d59ba1d728d0" providerId="LiveId" clId="{79165687-58BD-4644-8A03-5E89402F4198}" dt="2024-03-01T05:28:12.702" v="13558"/>
          <ac:picMkLst>
            <pc:docMk/>
            <pc:sldMk cId="504163949" sldId="274"/>
            <ac:picMk id="22" creationId="{48DB2A78-0821-F67F-61B3-D469F1C7F1A0}"/>
          </ac:picMkLst>
        </pc:picChg>
        <pc:picChg chg="mod">
          <ac:chgData name="Sithija Wijesinghe" userId="34c3d59ba1d728d0" providerId="LiveId" clId="{79165687-58BD-4644-8A03-5E89402F4198}" dt="2024-02-29T19:02:24.154" v="7699" actId="14826"/>
          <ac:picMkLst>
            <pc:docMk/>
            <pc:sldMk cId="504163949" sldId="274"/>
            <ac:picMk id="1026" creationId="{1B53481C-CAFF-F8FE-57E8-0A71A23FD1D3}"/>
          </ac:picMkLst>
        </pc:picChg>
      </pc:sldChg>
      <pc:sldMasterChg chg="del delSldLayout">
        <pc:chgData name="Sithija Wijesinghe" userId="34c3d59ba1d728d0" providerId="LiveId" clId="{79165687-58BD-4644-8A03-5E89402F4198}" dt="2024-02-26T22:09:15.616" v="2" actId="26606"/>
        <pc:sldMasterMkLst>
          <pc:docMk/>
          <pc:sldMasterMk cId="497567854" sldId="2147483660"/>
        </pc:sldMasterMkLst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1138555685" sldId="2147483661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462905657" sldId="2147483662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3256529099" sldId="2147483663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90045932" sldId="2147483664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398352550" sldId="2147483665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365718297" sldId="2147483666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342344075" sldId="2147483667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447055887" sldId="2147483668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1912410786" sldId="2147483669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826784708" sldId="2147483670"/>
          </pc:sldLayoutMkLst>
        </pc:sldLayoutChg>
        <pc:sldLayoutChg chg="del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497567854" sldId="2147483660"/>
            <pc:sldLayoutMk cId="2379667392" sldId="2147483671"/>
          </pc:sldLayoutMkLst>
        </pc:sldLayoutChg>
      </pc:sldMasterChg>
      <pc:sldMasterChg chg="add addSldLayout">
        <pc:chgData name="Sithija Wijesinghe" userId="34c3d59ba1d728d0" providerId="LiveId" clId="{79165687-58BD-4644-8A03-5E89402F4198}" dt="2024-02-26T22:09:15.616" v="2" actId="26606"/>
        <pc:sldMasterMkLst>
          <pc:docMk/>
          <pc:sldMasterMk cId="2154065124" sldId="2147483698"/>
        </pc:sldMasterMkLst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2764915443" sldId="2147483687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510662094" sldId="2147483688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2404636203" sldId="2147483689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1653530226" sldId="2147483690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3509189854" sldId="2147483691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2282312742" sldId="2147483692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3628612524" sldId="2147483693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517095476" sldId="2147483694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2516760307" sldId="2147483695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1932943996" sldId="2147483696"/>
          </pc:sldLayoutMkLst>
        </pc:sldLayoutChg>
        <pc:sldLayoutChg chg="add">
          <pc:chgData name="Sithija Wijesinghe" userId="34c3d59ba1d728d0" providerId="LiveId" clId="{79165687-58BD-4644-8A03-5E89402F4198}" dt="2024-02-26T22:09:15.616" v="2" actId="26606"/>
          <pc:sldLayoutMkLst>
            <pc:docMk/>
            <pc:sldMasterMk cId="2154065124" sldId="2147483698"/>
            <pc:sldLayoutMk cId="1089708729" sldId="2147483697"/>
          </pc:sldLayoutMkLst>
        </pc:sldLayoutChg>
      </pc:sldMasterChg>
      <pc:sldMasterChg chg="modSp modSldLayout">
        <pc:chgData name="Sithija Wijesinghe" userId="34c3d59ba1d728d0" providerId="LiveId" clId="{79165687-58BD-4644-8A03-5E89402F4198}" dt="2024-02-27T01:24:36.320" v="6384" actId="255"/>
        <pc:sldMasterMkLst>
          <pc:docMk/>
          <pc:sldMasterMk cId="2494164350" sldId="2147483825"/>
        </pc:sldMasterMkLst>
        <pc:spChg chg="mod">
          <ac:chgData name="Sithija Wijesinghe" userId="34c3d59ba1d728d0" providerId="LiveId" clId="{79165687-58BD-4644-8A03-5E89402F4198}" dt="2024-02-26T23:37:07.005" v="1811" actId="2711"/>
          <ac:spMkLst>
            <pc:docMk/>
            <pc:sldMasterMk cId="2494164350" sldId="2147483825"/>
            <ac:spMk id="2" creationId="{00000000-0000-0000-0000-000000000000}"/>
          </ac:spMkLst>
        </pc:spChg>
        <pc:spChg chg="mod">
          <ac:chgData name="Sithija Wijesinghe" userId="34c3d59ba1d728d0" providerId="LiveId" clId="{79165687-58BD-4644-8A03-5E89402F4198}" dt="2024-02-26T23:37:13.267" v="1812" actId="2711"/>
          <ac:spMkLst>
            <pc:docMk/>
            <pc:sldMasterMk cId="2494164350" sldId="2147483825"/>
            <ac:spMk id="3" creationId="{00000000-0000-0000-0000-000000000000}"/>
          </ac:spMkLst>
        </pc:spChg>
        <pc:sldLayoutChg chg="modSp">
          <pc:chgData name="Sithija Wijesinghe" userId="34c3d59ba1d728d0" providerId="LiveId" clId="{79165687-58BD-4644-8A03-5E89402F4198}" dt="2024-02-26T23:36:49.619" v="1810" actId="2711"/>
          <pc:sldLayoutMkLst>
            <pc:docMk/>
            <pc:sldMasterMk cId="2494164350" sldId="2147483825"/>
            <pc:sldLayoutMk cId="3290129330" sldId="2147483827"/>
          </pc:sldLayoutMkLst>
          <pc:spChg chg="mod">
            <ac:chgData name="Sithija Wijesinghe" userId="34c3d59ba1d728d0" providerId="LiveId" clId="{79165687-58BD-4644-8A03-5E89402F4198}" dt="2024-02-26T23:36:49.619" v="1810" actId="2711"/>
            <ac:spMkLst>
              <pc:docMk/>
              <pc:sldMasterMk cId="2494164350" sldId="2147483825"/>
              <pc:sldLayoutMk cId="3290129330" sldId="2147483827"/>
              <ac:spMk id="2" creationId="{00000000-0000-0000-0000-000000000000}"/>
            </ac:spMkLst>
          </pc:spChg>
          <pc:spChg chg="mod">
            <ac:chgData name="Sithija Wijesinghe" userId="34c3d59ba1d728d0" providerId="LiveId" clId="{79165687-58BD-4644-8A03-5E89402F4198}" dt="2024-02-26T23:36:41.713" v="1809" actId="2711"/>
            <ac:spMkLst>
              <pc:docMk/>
              <pc:sldMasterMk cId="2494164350" sldId="2147483825"/>
              <pc:sldLayoutMk cId="3290129330" sldId="2147483827"/>
              <ac:spMk id="3" creationId="{00000000-0000-0000-0000-000000000000}"/>
            </ac:spMkLst>
          </pc:spChg>
        </pc:sldLayoutChg>
        <pc:sldLayoutChg chg="modSp">
          <pc:chgData name="Sithija Wijesinghe" userId="34c3d59ba1d728d0" providerId="LiveId" clId="{79165687-58BD-4644-8A03-5E89402F4198}" dt="2024-02-27T01:24:36.320" v="6384" actId="255"/>
          <pc:sldLayoutMkLst>
            <pc:docMk/>
            <pc:sldMasterMk cId="2494164350" sldId="2147483825"/>
            <pc:sldLayoutMk cId="4187558693" sldId="2147483829"/>
          </pc:sldLayoutMkLst>
          <pc:spChg chg="mod">
            <ac:chgData name="Sithija Wijesinghe" userId="34c3d59ba1d728d0" providerId="LiveId" clId="{79165687-58BD-4644-8A03-5E89402F4198}" dt="2024-02-27T01:24:30.667" v="6383" actId="255"/>
            <ac:spMkLst>
              <pc:docMk/>
              <pc:sldMasterMk cId="2494164350" sldId="2147483825"/>
              <pc:sldLayoutMk cId="4187558693" sldId="2147483829"/>
              <ac:spMk id="3" creationId="{00000000-0000-0000-0000-000000000000}"/>
            </ac:spMkLst>
          </pc:spChg>
          <pc:spChg chg="mod">
            <ac:chgData name="Sithija Wijesinghe" userId="34c3d59ba1d728d0" providerId="LiveId" clId="{79165687-58BD-4644-8A03-5E89402F4198}" dt="2024-02-27T01:24:36.320" v="6384" actId="255"/>
            <ac:spMkLst>
              <pc:docMk/>
              <pc:sldMasterMk cId="2494164350" sldId="2147483825"/>
              <pc:sldLayoutMk cId="4187558693" sldId="2147483829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4479F-3EED-46F2-997C-90F268864060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491F0-CA36-4446-B1F1-257EEA004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started with the logo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91F0-CA36-4446-B1F1-257EEA004A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objective was to create a logo for the Humanities and Engineering SIG.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Therefore to create an adequate logo for the client we have to understand their 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Looking at the values of the Humanities and Engineering SIG, we can see that they are extremely interested in promoting collaboration between researchers and to enable networking.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they are a diverse group of individuals who share common interests, they have professionals who are educators, academics, artists, and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the SIG appreciates and encourages engineers who go beyond engineering and non-engineers who bring their perspectives to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91F0-CA36-4446-B1F1-257EEA004A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 present the logo that I have designed for the Humanities and Engineering Special Interest group.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the design logo needs to relevant, we have to look at the trends that the industry follows.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Currently, minimalist design with the use of abstract patterns to convey a message is widely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91F0-CA36-4446-B1F1-257EEA004A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9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design of the logo was inspired by the mobius strip.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mobius strip is a mathematical object that has a non-orientable surface.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the logo is for the humanities and engineering SIG, this is a great concept as it is a mathematical concept that is useful in engineering while the non-orientable surface relates to the complexities of humanities.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endless loop signifies networking and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mobius strip is used as a signifier for networking, collaboration, and unboundedness of the SIG.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shape of the bulb is a natural mapping for a new idea and it is used here to represent innovation, ideas and creativity.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light strips are used to emphasize the bulb showing that new ideas are appreciated and encouraged.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6 light strips in the logo, which is an even number and is used to signify that no one is left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91F0-CA36-4446-B1F1-257EEA004A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shape of a wave is a natural mapping for an ocean which is used here to represent fluidity, transformation and dynamism.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is a depict the individuals who go beyond their discipline.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wave combined with the mobius strip signifies that individuals from different disciplines are networking and collaborating.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section of the logo is colored in red to signify that it is not a standalone group but a part of CEEA.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Further, red is the color used to represent encouragement and passion which are ideal to the Engineering and Humanities SIG.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light strips are colored with different bold colors.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Bold colors are used to represent that the group is inviting and welcoming to existing, new, and future members and collaborators.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Furthermore, the multicolored strips represent multiculturism, unity, and inclusiveness.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91F0-CA36-4446-B1F1-257EEA004A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3FEA57E-7C1A-457B-A4CD-5DCEB057B502}" type="datetime1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19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7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363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13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853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386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8367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8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 Display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57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77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79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2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0C78AC-A810-887A-857F-B799F26B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spc="300" dirty="0"/>
              <a:t>Logo design</a:t>
            </a:r>
            <a:endParaRPr lang="en-US" sz="5400" spc="300" baseline="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444ECEE-4004-9954-D899-89F82116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Sithija Wijesinghe</a:t>
            </a:r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BD3D6443-9E56-B440-5CD5-32321AA25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2352742" y="411191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006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6"/>
    </mc:Choice>
    <mc:Fallback>
      <p:transition spd="slow" advTm="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1E56-EA7B-A58D-90E1-EFB3390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Logo Design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D4F48E-7653-D34E-60A0-311086F1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Objectives was to create a logo for the Humanities and Engineering SIG.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Values of Humanities and Engineering SIG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Promoting collaboration between researchers.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Enabling networking and a system to connect with researchers.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Multidisciplinary group with educators, academics, artists, and engineers working together.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Engineers who go beyond engineering and non-engineers who bring their perspectives to engineering.</a:t>
            </a:r>
          </a:p>
        </p:txBody>
      </p:sp>
      <p:pic>
        <p:nvPicPr>
          <p:cNvPr id="49" name="Video 48">
            <a:hlinkClick r:id="" action="ppaction://media"/>
            <a:extLst>
              <a:ext uri="{FF2B5EF4-FFF2-40B4-BE49-F238E27FC236}">
                <a16:creationId xmlns:a16="http://schemas.microsoft.com/office/drawing/2014/main" id="{15C71915-8254-EFDB-698A-39184F095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482605" y="10914"/>
            <a:ext cx="1663849" cy="16638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41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3"/>
    </mc:Choice>
    <mc:Fallback xmlns="">
      <p:transition spd="slow" advTm="4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76650-63FE-638F-1568-F70A691C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87EB-C5A5-7D8E-B1D9-629A86A6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Logo Design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63063FA-5689-5B77-259F-D9D537023A4B}"/>
              </a:ext>
            </a:extLst>
          </p:cNvPr>
          <p:cNvSpPr txBox="1">
            <a:spLocks/>
          </p:cNvSpPr>
          <p:nvPr/>
        </p:nvSpPr>
        <p:spPr>
          <a:xfrm>
            <a:off x="1295402" y="4343400"/>
            <a:ext cx="9601195" cy="1303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Minimalist design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The latest industry trends are to design logos that are abstract and minimalist. The logos are designed in a </a:t>
            </a:r>
            <a:r>
              <a:rPr lang="en-US" sz="1460" dirty="0">
                <a:latin typeface="Aptos Display" panose="020B0004020202020204" pitchFamily="34" charset="0"/>
              </a:rPr>
              <a:t>convey a message using patterns instead of objects.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9" name="Picture 8" descr="A logo with text and symbols">
            <a:extLst>
              <a:ext uri="{FF2B5EF4-FFF2-40B4-BE49-F238E27FC236}">
                <a16:creationId xmlns:a16="http://schemas.microsoft.com/office/drawing/2014/main" id="{3E005243-2954-B20E-6314-37649BB44A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3" t="27655" r="24533" b="27364"/>
          <a:stretch/>
        </p:blipFill>
        <p:spPr>
          <a:xfrm>
            <a:off x="4291011" y="2596638"/>
            <a:ext cx="3609975" cy="1746762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9B451E58-F8BB-07C4-00AF-4162C9BA0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482605" y="10914"/>
            <a:ext cx="1663849" cy="16638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49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25"/>
    </mc:Choice>
    <mc:Fallback xmlns="">
      <p:transition spd="slow" advTm="2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4438B-3BA0-BAF8-8A69-4AEE34BB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4C16-6880-D805-2F0D-C4C3D676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Logo Design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FCABCFA-8B4E-8B5F-FC43-D9FA16E8FC33}"/>
              </a:ext>
            </a:extLst>
          </p:cNvPr>
          <p:cNvSpPr txBox="1">
            <a:spLocks/>
          </p:cNvSpPr>
          <p:nvPr/>
        </p:nvSpPr>
        <p:spPr>
          <a:xfrm>
            <a:off x="6123383" y="2772384"/>
            <a:ext cx="3466503" cy="2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Mobius strip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Networking, collaboration, and </a:t>
            </a:r>
            <a:r>
              <a:rPr lang="en-US" sz="1460" i="1" dirty="0">
                <a:latin typeface="Aptos Display" panose="020B0004020202020204" pitchFamily="34" charset="0"/>
              </a:rPr>
              <a:t>unboundedness</a:t>
            </a: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.</a:t>
            </a:r>
            <a:b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The endless nature and non-orientable.</a:t>
            </a:r>
            <a:endParaRPr lang="en-US" sz="1752" kern="1200" dirty="0">
              <a:solidFill>
                <a:schemeClr val="tx2"/>
              </a:solidFill>
              <a:latin typeface="Aptos Display" panose="020B0004020202020204" pitchFamily="34" charset="0"/>
            </a:endParaRPr>
          </a:p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Bulb and light strips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Innovation, ideas, creativity, and inclusiveness.</a:t>
            </a:r>
            <a:b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The even number of strips show that no one is left out</a:t>
            </a:r>
          </a:p>
        </p:txBody>
      </p:sp>
      <p:pic>
        <p:nvPicPr>
          <p:cNvPr id="7" name="Picture 6" descr="A logo with text and symbols">
            <a:extLst>
              <a:ext uri="{FF2B5EF4-FFF2-40B4-BE49-F238E27FC236}">
                <a16:creationId xmlns:a16="http://schemas.microsoft.com/office/drawing/2014/main" id="{C87DB631-2B07-64EF-0AFE-CB30521D14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3" t="27655" r="24533" b="27364"/>
          <a:stretch/>
        </p:blipFill>
        <p:spPr>
          <a:xfrm>
            <a:off x="1900236" y="3091938"/>
            <a:ext cx="3609975" cy="1746762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E01C30AF-B610-3FD0-EEE6-A910051CB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482605" y="10914"/>
            <a:ext cx="1663849" cy="16638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61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61"/>
    </mc:Choice>
    <mc:Fallback xmlns="">
      <p:transition spd="slow" advTm="63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820A0-56A3-6818-814E-B63DF5EF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FB11-7DCC-DE19-DBDB-C31B18CB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Logo Design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E9717D4-3573-EDAD-2D2E-082E85AF8DC7}"/>
              </a:ext>
            </a:extLst>
          </p:cNvPr>
          <p:cNvSpPr txBox="1">
            <a:spLocks/>
          </p:cNvSpPr>
          <p:nvPr/>
        </p:nvSpPr>
        <p:spPr>
          <a:xfrm>
            <a:off x="6123383" y="2772384"/>
            <a:ext cx="3466503" cy="2874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Wave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Fluidity, transformation, dynamism.</a:t>
            </a:r>
            <a:b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People going beyond their discipline</a:t>
            </a:r>
          </a:p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Red colored main logo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Encouragement and passion.</a:t>
            </a:r>
            <a:b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Connected to CEEA</a:t>
            </a:r>
          </a:p>
          <a:p>
            <a:pPr marL="166878" indent="-166878" defTabSz="667512">
              <a:spcBef>
                <a:spcPts val="730"/>
              </a:spcBef>
            </a:pPr>
            <a: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Different colored light strips</a:t>
            </a:r>
            <a:br>
              <a:rPr lang="en-US" sz="1752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  <a:t>Inviting, multiculturalism, unity, inclusiveness.</a:t>
            </a:r>
            <a:br>
              <a:rPr lang="en-US" sz="1460" i="1" kern="1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endParaRPr lang="en-US" sz="1460" kern="1200" dirty="0">
              <a:solidFill>
                <a:schemeClr val="tx2"/>
              </a:solidFill>
              <a:latin typeface="Aptos Display" panose="020B0004020202020204" pitchFamily="34" charset="0"/>
            </a:endParaRPr>
          </a:p>
        </p:txBody>
      </p:sp>
      <p:pic>
        <p:nvPicPr>
          <p:cNvPr id="8" name="Picture 7" descr="A logo with text and symbols">
            <a:extLst>
              <a:ext uri="{FF2B5EF4-FFF2-40B4-BE49-F238E27FC236}">
                <a16:creationId xmlns:a16="http://schemas.microsoft.com/office/drawing/2014/main" id="{9D0D8EFE-0C7A-474B-081C-FE0ED995B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3" t="27655" r="24533" b="27364"/>
          <a:stretch/>
        </p:blipFill>
        <p:spPr>
          <a:xfrm>
            <a:off x="1900236" y="3091938"/>
            <a:ext cx="3609975" cy="1746762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0D501ACE-7F60-D495-DCB9-8F9528586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482605" y="10914"/>
            <a:ext cx="1663849" cy="16638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72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08"/>
    </mc:Choice>
    <mc:Fallback xmlns="">
      <p:transition spd="slow" advTm="62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7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4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42467D3-B4C0-E2D0-621D-000BD2C9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spc="300" baseline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3E885B-1951-7E27-CADB-27DD79D0E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Sithija Wijesinghe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B53FAE97-7C56-ED63-1D56-01B63B1E2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12500" r="12500"/>
          <a:stretch>
            <a:fillRect/>
          </a:stretch>
        </p:blipFill>
        <p:spPr>
          <a:xfrm>
            <a:off x="153420" y="4837491"/>
            <a:ext cx="1663849" cy="16638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50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"/>
    </mc:Choice>
    <mc:Fallback xmlns="">
      <p:transition spd="slow" advTm="6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4774</TotalTime>
  <Words>677</Words>
  <Application>Microsoft Office PowerPoint</Application>
  <PresentationFormat>Widescreen</PresentationFormat>
  <Paragraphs>51</Paragraphs>
  <Slides>6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Garamond</vt:lpstr>
      <vt:lpstr>Organic</vt:lpstr>
      <vt:lpstr>Logo design</vt:lpstr>
      <vt:lpstr>Logo Design</vt:lpstr>
      <vt:lpstr>Logo Design</vt:lpstr>
      <vt:lpstr>Logo Design</vt:lpstr>
      <vt:lpstr>Logo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871: Mid-Point Assessment</dc:title>
  <dc:creator>Sithija Wijesinghe</dc:creator>
  <cp:lastModifiedBy>Sithija Wijesinghe</cp:lastModifiedBy>
  <cp:revision>1</cp:revision>
  <dcterms:created xsi:type="dcterms:W3CDTF">2024-02-26T22:06:55Z</dcterms:created>
  <dcterms:modified xsi:type="dcterms:W3CDTF">2024-03-11T21:35:35Z</dcterms:modified>
</cp:coreProperties>
</file>